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74" r:id="rId2"/>
    <p:sldId id="256" r:id="rId3"/>
    <p:sldId id="257" r:id="rId4"/>
    <p:sldId id="290" r:id="rId5"/>
    <p:sldId id="404" r:id="rId6"/>
    <p:sldId id="391" r:id="rId7"/>
    <p:sldId id="400" r:id="rId8"/>
    <p:sldId id="324" r:id="rId9"/>
    <p:sldId id="376" r:id="rId10"/>
    <p:sldId id="401" r:id="rId11"/>
    <p:sldId id="377" r:id="rId12"/>
    <p:sldId id="402" r:id="rId13"/>
    <p:sldId id="378" r:id="rId14"/>
    <p:sldId id="403" r:id="rId15"/>
    <p:sldId id="407" r:id="rId16"/>
    <p:sldId id="405" r:id="rId17"/>
    <p:sldId id="409" r:id="rId18"/>
    <p:sldId id="408" r:id="rId19"/>
    <p:sldId id="309" r:id="rId20"/>
    <p:sldId id="379" r:id="rId21"/>
    <p:sldId id="380" r:id="rId22"/>
    <p:sldId id="263" r:id="rId23"/>
    <p:sldId id="365" r:id="rId24"/>
    <p:sldId id="406" r:id="rId25"/>
    <p:sldId id="386" r:id="rId26"/>
    <p:sldId id="397" r:id="rId27"/>
    <p:sldId id="410" r:id="rId28"/>
    <p:sldId id="387" r:id="rId29"/>
    <p:sldId id="362" r:id="rId30"/>
    <p:sldId id="368" r:id="rId31"/>
    <p:sldId id="388" r:id="rId32"/>
    <p:sldId id="366" r:id="rId33"/>
    <p:sldId id="260" r:id="rId34"/>
    <p:sldId id="416" r:id="rId35"/>
    <p:sldId id="389" r:id="rId36"/>
    <p:sldId id="367" r:id="rId37"/>
    <p:sldId id="390" r:id="rId38"/>
    <p:sldId id="417" r:id="rId39"/>
    <p:sldId id="371" r:id="rId40"/>
    <p:sldId id="414" r:id="rId41"/>
    <p:sldId id="413" r:id="rId42"/>
    <p:sldId id="415" r:id="rId43"/>
    <p:sldId id="27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r Esmkhani" initials="AE" lastIdx="1" clrIdx="0">
    <p:extLst>
      <p:ext uri="{19B8F6BF-5375-455C-9EA6-DF929625EA0E}">
        <p15:presenceInfo xmlns:p15="http://schemas.microsoft.com/office/powerpoint/2012/main" userId="cd53bab026a925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r Esmkhani" userId="cd53bab026a9255d" providerId="LiveId" clId="{14D6F753-BAD8-4004-85A2-9270DD2D0389}"/>
    <pc:docChg chg="undo custSel addSld delSld modSld">
      <pc:chgData name="Amir Esmkhani" userId="cd53bab026a9255d" providerId="LiveId" clId="{14D6F753-BAD8-4004-85A2-9270DD2D0389}" dt="2022-01-04T07:55:58.941" v="488" actId="14100"/>
      <pc:docMkLst>
        <pc:docMk/>
      </pc:docMkLst>
      <pc:sldChg chg="addSp delSp modSp">
        <pc:chgData name="Amir Esmkhani" userId="cd53bab026a9255d" providerId="LiveId" clId="{14D6F753-BAD8-4004-85A2-9270DD2D0389}" dt="2022-01-03T09:02:15.327" v="6"/>
        <pc:sldMkLst>
          <pc:docMk/>
          <pc:sldMk cId="775031457" sldId="261"/>
        </pc:sldMkLst>
        <pc:spChg chg="del">
          <ac:chgData name="Amir Esmkhani" userId="cd53bab026a9255d" providerId="LiveId" clId="{14D6F753-BAD8-4004-85A2-9270DD2D0389}" dt="2022-01-03T09:02:15.327" v="6"/>
          <ac:spMkLst>
            <pc:docMk/>
            <pc:sldMk cId="775031457" sldId="261"/>
            <ac:spMk id="3" creationId="{00000000-0000-0000-0000-000000000000}"/>
          </ac:spMkLst>
        </pc:spChg>
        <pc:picChg chg="add mod">
          <ac:chgData name="Amir Esmkhani" userId="cd53bab026a9255d" providerId="LiveId" clId="{14D6F753-BAD8-4004-85A2-9270DD2D0389}" dt="2022-01-03T09:02:15.327" v="6"/>
          <ac:picMkLst>
            <pc:docMk/>
            <pc:sldMk cId="775031457" sldId="261"/>
            <ac:picMk id="4" creationId="{3827395E-1CD0-4212-A32D-F794D24D111D}"/>
          </ac:picMkLst>
        </pc:picChg>
      </pc:sldChg>
      <pc:sldChg chg="addSp delSp modSp mod">
        <pc:chgData name="Amir Esmkhani" userId="cd53bab026a9255d" providerId="LiveId" clId="{14D6F753-BAD8-4004-85A2-9270DD2D0389}" dt="2022-01-03T09:08:34.352" v="14"/>
        <pc:sldMkLst>
          <pc:docMk/>
          <pc:sldMk cId="3717901129" sldId="263"/>
        </pc:sldMkLst>
        <pc:spChg chg="del">
          <ac:chgData name="Amir Esmkhani" userId="cd53bab026a9255d" providerId="LiveId" clId="{14D6F753-BAD8-4004-85A2-9270DD2D0389}" dt="2022-01-03T09:06:35.809" v="8"/>
          <ac:spMkLst>
            <pc:docMk/>
            <pc:sldMk cId="3717901129" sldId="263"/>
            <ac:spMk id="3" creationId="{00000000-0000-0000-0000-000000000000}"/>
          </ac:spMkLst>
        </pc:spChg>
        <pc:spChg chg="add del mod">
          <ac:chgData name="Amir Esmkhani" userId="cd53bab026a9255d" providerId="LiveId" clId="{14D6F753-BAD8-4004-85A2-9270DD2D0389}" dt="2022-01-03T09:08:34.352" v="14"/>
          <ac:spMkLst>
            <pc:docMk/>
            <pc:sldMk cId="3717901129" sldId="263"/>
            <ac:spMk id="6" creationId="{0F45AB21-705A-4679-8428-A59709468FB8}"/>
          </ac:spMkLst>
        </pc:spChg>
        <pc:picChg chg="add del mod">
          <ac:chgData name="Amir Esmkhani" userId="cd53bab026a9255d" providerId="LiveId" clId="{14D6F753-BAD8-4004-85A2-9270DD2D0389}" dt="2022-01-03T09:08:21.383" v="11" actId="21"/>
          <ac:picMkLst>
            <pc:docMk/>
            <pc:sldMk cId="3717901129" sldId="263"/>
            <ac:picMk id="4" creationId="{07EB5700-8775-416A-8DA6-E1A46F62EC4B}"/>
          </ac:picMkLst>
        </pc:picChg>
        <pc:picChg chg="add mod">
          <ac:chgData name="Amir Esmkhani" userId="cd53bab026a9255d" providerId="LiveId" clId="{14D6F753-BAD8-4004-85A2-9270DD2D0389}" dt="2022-01-03T09:08:34.352" v="14"/>
          <ac:picMkLst>
            <pc:docMk/>
            <pc:sldMk cId="3717901129" sldId="263"/>
            <ac:picMk id="7" creationId="{59D451F3-830A-4C4E-8CEA-EECA0BBB303B}"/>
          </ac:picMkLst>
        </pc:picChg>
      </pc:sldChg>
      <pc:sldChg chg="addSp delSp modSp add del">
        <pc:chgData name="Amir Esmkhani" userId="cd53bab026a9255d" providerId="LiveId" clId="{14D6F753-BAD8-4004-85A2-9270DD2D0389}" dt="2022-01-03T09:19:00.320" v="16" actId="2696"/>
        <pc:sldMkLst>
          <pc:docMk/>
          <pc:sldMk cId="1087402625" sldId="264"/>
        </pc:sldMkLst>
        <pc:spChg chg="del">
          <ac:chgData name="Amir Esmkhani" userId="cd53bab026a9255d" providerId="LiveId" clId="{14D6F753-BAD8-4004-85A2-9270DD2D0389}" dt="2022-01-03T09:08:25.231" v="12"/>
          <ac:spMkLst>
            <pc:docMk/>
            <pc:sldMk cId="1087402625" sldId="264"/>
            <ac:spMk id="3" creationId="{00000000-0000-0000-0000-000000000000}"/>
          </ac:spMkLst>
        </pc:spChg>
        <pc:picChg chg="add mod">
          <ac:chgData name="Amir Esmkhani" userId="cd53bab026a9255d" providerId="LiveId" clId="{14D6F753-BAD8-4004-85A2-9270DD2D0389}" dt="2022-01-03T09:08:25.231" v="12"/>
          <ac:picMkLst>
            <pc:docMk/>
            <pc:sldMk cId="1087402625" sldId="264"/>
            <ac:picMk id="4" creationId="{7382D8DD-F42F-4289-9864-3FA8ECE0EE8E}"/>
          </ac:picMkLst>
        </pc:picChg>
      </pc:sldChg>
      <pc:sldChg chg="addSp delSp modSp mod addCm">
        <pc:chgData name="Amir Esmkhani" userId="cd53bab026a9255d" providerId="LiveId" clId="{14D6F753-BAD8-4004-85A2-9270DD2D0389}" dt="2022-01-03T09:24:41.593" v="65" actId="14100"/>
        <pc:sldMkLst>
          <pc:docMk/>
          <pc:sldMk cId="2861908161" sldId="265"/>
        </pc:sldMkLst>
        <pc:spChg chg="del">
          <ac:chgData name="Amir Esmkhani" userId="cd53bab026a9255d" providerId="LiveId" clId="{14D6F753-BAD8-4004-85A2-9270DD2D0389}" dt="2022-01-03T09:08:16.184" v="10"/>
          <ac:spMkLst>
            <pc:docMk/>
            <pc:sldMk cId="2861908161" sldId="265"/>
            <ac:spMk id="3" creationId="{00000000-0000-0000-0000-000000000000}"/>
          </ac:spMkLst>
        </pc:spChg>
        <pc:spChg chg="add del mod">
          <ac:chgData name="Amir Esmkhani" userId="cd53bab026a9255d" providerId="LiveId" clId="{14D6F753-BAD8-4004-85A2-9270DD2D0389}" dt="2022-01-03T09:24:24.260" v="60"/>
          <ac:spMkLst>
            <pc:docMk/>
            <pc:sldMk cId="2861908161" sldId="265"/>
            <ac:spMk id="6" creationId="{F8117834-F37C-4DAB-A85F-9F6ADFA23A0A}"/>
          </ac:spMkLst>
        </pc:spChg>
        <pc:picChg chg="add mod">
          <ac:chgData name="Amir Esmkhani" userId="cd53bab026a9255d" providerId="LiveId" clId="{14D6F753-BAD8-4004-85A2-9270DD2D0389}" dt="2022-01-03T09:24:41.593" v="65" actId="14100"/>
          <ac:picMkLst>
            <pc:docMk/>
            <pc:sldMk cId="2861908161" sldId="265"/>
            <ac:picMk id="3" creationId="{D1626BF5-E84C-4A7B-A618-DDC2CA39BC3B}"/>
          </ac:picMkLst>
        </pc:picChg>
        <pc:picChg chg="add del mod">
          <ac:chgData name="Amir Esmkhani" userId="cd53bab026a9255d" providerId="LiveId" clId="{14D6F753-BAD8-4004-85A2-9270DD2D0389}" dt="2022-01-03T09:08:30.884" v="13" actId="21"/>
          <ac:picMkLst>
            <pc:docMk/>
            <pc:sldMk cId="2861908161" sldId="265"/>
            <ac:picMk id="4" creationId="{CDF6F17E-5AA0-41EE-AA15-FD56BC62C174}"/>
          </ac:picMkLst>
        </pc:picChg>
      </pc:sldChg>
      <pc:sldChg chg="addSp delSp modSp">
        <pc:chgData name="Amir Esmkhani" userId="cd53bab026a9255d" providerId="LiveId" clId="{14D6F753-BAD8-4004-85A2-9270DD2D0389}" dt="2022-01-03T09:26:11.287" v="66"/>
        <pc:sldMkLst>
          <pc:docMk/>
          <pc:sldMk cId="64924699" sldId="266"/>
        </pc:sldMkLst>
        <pc:spChg chg="del">
          <ac:chgData name="Amir Esmkhani" userId="cd53bab026a9255d" providerId="LiveId" clId="{14D6F753-BAD8-4004-85A2-9270DD2D0389}" dt="2022-01-03T09:26:11.287" v="66"/>
          <ac:spMkLst>
            <pc:docMk/>
            <pc:sldMk cId="64924699" sldId="266"/>
            <ac:spMk id="3" creationId="{00000000-0000-0000-0000-000000000000}"/>
          </ac:spMkLst>
        </pc:spChg>
        <pc:picChg chg="add mod">
          <ac:chgData name="Amir Esmkhani" userId="cd53bab026a9255d" providerId="LiveId" clId="{14D6F753-BAD8-4004-85A2-9270DD2D0389}" dt="2022-01-03T09:26:11.287" v="66"/>
          <ac:picMkLst>
            <pc:docMk/>
            <pc:sldMk cId="64924699" sldId="266"/>
            <ac:picMk id="4" creationId="{50817818-0291-4CA0-BB07-FEB5971CAC3D}"/>
          </ac:picMkLst>
        </pc:picChg>
      </pc:sldChg>
      <pc:sldChg chg="addSp delSp modSp mod">
        <pc:chgData name="Amir Esmkhani" userId="cd53bab026a9255d" providerId="LiveId" clId="{14D6F753-BAD8-4004-85A2-9270DD2D0389}" dt="2022-01-03T09:29:16.266" v="70" actId="14100"/>
        <pc:sldMkLst>
          <pc:docMk/>
          <pc:sldMk cId="3602136853" sldId="267"/>
        </pc:sldMkLst>
        <pc:spChg chg="del">
          <ac:chgData name="Amir Esmkhani" userId="cd53bab026a9255d" providerId="LiveId" clId="{14D6F753-BAD8-4004-85A2-9270DD2D0389}" dt="2022-01-03T09:29:03.179" v="67"/>
          <ac:spMkLst>
            <pc:docMk/>
            <pc:sldMk cId="3602136853" sldId="267"/>
            <ac:spMk id="3" creationId="{00000000-0000-0000-0000-000000000000}"/>
          </ac:spMkLst>
        </pc:spChg>
        <pc:picChg chg="add mod">
          <ac:chgData name="Amir Esmkhani" userId="cd53bab026a9255d" providerId="LiveId" clId="{14D6F753-BAD8-4004-85A2-9270DD2D0389}" dt="2022-01-03T09:29:16.266" v="70" actId="14100"/>
          <ac:picMkLst>
            <pc:docMk/>
            <pc:sldMk cId="3602136853" sldId="267"/>
            <ac:picMk id="4" creationId="{155C9259-1106-47F3-B6EB-D8D8E4B3B494}"/>
          </ac:picMkLst>
        </pc:picChg>
      </pc:sldChg>
      <pc:sldChg chg="addSp delSp modSp mod modAnim">
        <pc:chgData name="Amir Esmkhani" userId="cd53bab026a9255d" providerId="LiveId" clId="{14D6F753-BAD8-4004-85A2-9270DD2D0389}" dt="2022-01-03T10:08:56.800" v="116" actId="20577"/>
        <pc:sldMkLst>
          <pc:docMk/>
          <pc:sldMk cId="1620850126" sldId="269"/>
        </pc:sldMkLst>
        <pc:spChg chg="mod">
          <ac:chgData name="Amir Esmkhani" userId="cd53bab026a9255d" providerId="LiveId" clId="{14D6F753-BAD8-4004-85A2-9270DD2D0389}" dt="2022-01-03T10:08:56.800" v="116" actId="20577"/>
          <ac:spMkLst>
            <pc:docMk/>
            <pc:sldMk cId="1620850126" sldId="269"/>
            <ac:spMk id="2" creationId="{00000000-0000-0000-0000-000000000000}"/>
          </ac:spMkLst>
        </pc:spChg>
        <pc:spChg chg="del">
          <ac:chgData name="Amir Esmkhani" userId="cd53bab026a9255d" providerId="LiveId" clId="{14D6F753-BAD8-4004-85A2-9270DD2D0389}" dt="2022-01-03T09:34:40.986" v="71"/>
          <ac:spMkLst>
            <pc:docMk/>
            <pc:sldMk cId="1620850126" sldId="269"/>
            <ac:spMk id="3" creationId="{00000000-0000-0000-0000-000000000000}"/>
          </ac:spMkLst>
        </pc:spChg>
        <pc:picChg chg="add mod">
          <ac:chgData name="Amir Esmkhani" userId="cd53bab026a9255d" providerId="LiveId" clId="{14D6F753-BAD8-4004-85A2-9270DD2D0389}" dt="2022-01-03T10:04:13.794" v="76" actId="1076"/>
          <ac:picMkLst>
            <pc:docMk/>
            <pc:sldMk cId="1620850126" sldId="269"/>
            <ac:picMk id="4" creationId="{30E809AB-1CD2-499C-A7C0-DF20CF5C91E5}"/>
          </ac:picMkLst>
        </pc:picChg>
        <pc:picChg chg="add mod">
          <ac:chgData name="Amir Esmkhani" userId="cd53bab026a9255d" providerId="LiveId" clId="{14D6F753-BAD8-4004-85A2-9270DD2D0389}" dt="2022-01-03T10:04:24.779" v="79" actId="1076"/>
          <ac:picMkLst>
            <pc:docMk/>
            <pc:sldMk cId="1620850126" sldId="269"/>
            <ac:picMk id="5" creationId="{3FC65EC0-5BCF-4AE4-8A12-6DB749C85957}"/>
          </ac:picMkLst>
        </pc:picChg>
        <pc:picChg chg="add mod">
          <ac:chgData name="Amir Esmkhani" userId="cd53bab026a9255d" providerId="LiveId" clId="{14D6F753-BAD8-4004-85A2-9270DD2D0389}" dt="2022-01-03T10:05:24.993" v="88" actId="1076"/>
          <ac:picMkLst>
            <pc:docMk/>
            <pc:sldMk cId="1620850126" sldId="269"/>
            <ac:picMk id="6" creationId="{61E62261-B30C-4FB0-86F5-2710C96E63D3}"/>
          </ac:picMkLst>
        </pc:picChg>
        <pc:picChg chg="add mod">
          <ac:chgData name="Amir Esmkhani" userId="cd53bab026a9255d" providerId="LiveId" clId="{14D6F753-BAD8-4004-85A2-9270DD2D0389}" dt="2022-01-03T10:06:26.309" v="95" actId="1076"/>
          <ac:picMkLst>
            <pc:docMk/>
            <pc:sldMk cId="1620850126" sldId="269"/>
            <ac:picMk id="7" creationId="{8601B81B-E188-49DB-859A-704752512621}"/>
          </ac:picMkLst>
        </pc:picChg>
        <pc:picChg chg="add mod">
          <ac:chgData name="Amir Esmkhani" userId="cd53bab026a9255d" providerId="LiveId" clId="{14D6F753-BAD8-4004-85A2-9270DD2D0389}" dt="2022-01-03T10:07:16.604" v="101" actId="14100"/>
          <ac:picMkLst>
            <pc:docMk/>
            <pc:sldMk cId="1620850126" sldId="269"/>
            <ac:picMk id="8" creationId="{0F533AA1-CB03-40DA-9A78-6D973650647D}"/>
          </ac:picMkLst>
        </pc:picChg>
        <pc:picChg chg="add mod">
          <ac:chgData name="Amir Esmkhani" userId="cd53bab026a9255d" providerId="LiveId" clId="{14D6F753-BAD8-4004-85A2-9270DD2D0389}" dt="2022-01-03T10:08:14.001" v="106" actId="14100"/>
          <ac:picMkLst>
            <pc:docMk/>
            <pc:sldMk cId="1620850126" sldId="269"/>
            <ac:picMk id="9" creationId="{C52AC32B-71FF-4D5F-A55B-8421D04E6BF5}"/>
          </ac:picMkLst>
        </pc:picChg>
      </pc:sldChg>
      <pc:sldChg chg="addSp delSp modSp">
        <pc:chgData name="Amir Esmkhani" userId="cd53bab026a9255d" providerId="LiveId" clId="{14D6F753-BAD8-4004-85A2-9270DD2D0389}" dt="2022-01-03T10:11:18.090" v="169"/>
        <pc:sldMkLst>
          <pc:docMk/>
          <pc:sldMk cId="3079931583" sldId="270"/>
        </pc:sldMkLst>
        <pc:spChg chg="del">
          <ac:chgData name="Amir Esmkhani" userId="cd53bab026a9255d" providerId="LiveId" clId="{14D6F753-BAD8-4004-85A2-9270DD2D0389}" dt="2022-01-03T10:11:18.090" v="169"/>
          <ac:spMkLst>
            <pc:docMk/>
            <pc:sldMk cId="3079931583" sldId="270"/>
            <ac:spMk id="3" creationId="{00000000-0000-0000-0000-000000000000}"/>
          </ac:spMkLst>
        </pc:spChg>
        <pc:picChg chg="add mod">
          <ac:chgData name="Amir Esmkhani" userId="cd53bab026a9255d" providerId="LiveId" clId="{14D6F753-BAD8-4004-85A2-9270DD2D0389}" dt="2022-01-03T10:11:18.090" v="169"/>
          <ac:picMkLst>
            <pc:docMk/>
            <pc:sldMk cId="3079931583" sldId="270"/>
            <ac:picMk id="4" creationId="{EA8C6B54-655E-4A99-BD47-07E284C8751F}"/>
          </ac:picMkLst>
        </pc:picChg>
      </pc:sldChg>
      <pc:sldChg chg="addSp delSp modSp mod">
        <pc:chgData name="Amir Esmkhani" userId="cd53bab026a9255d" providerId="LiveId" clId="{14D6F753-BAD8-4004-85A2-9270DD2D0389}" dt="2022-01-03T10:18:10.968" v="189"/>
        <pc:sldMkLst>
          <pc:docMk/>
          <pc:sldMk cId="68267413" sldId="271"/>
        </pc:sldMkLst>
        <pc:spChg chg="del">
          <ac:chgData name="Amir Esmkhani" userId="cd53bab026a9255d" providerId="LiveId" clId="{14D6F753-BAD8-4004-85A2-9270DD2D0389}" dt="2022-01-03T10:16:03.770" v="170"/>
          <ac:spMkLst>
            <pc:docMk/>
            <pc:sldMk cId="68267413" sldId="271"/>
            <ac:spMk id="3" creationId="{00000000-0000-0000-0000-000000000000}"/>
          </ac:spMkLst>
        </pc:spChg>
        <pc:spChg chg="add del mod">
          <ac:chgData name="Amir Esmkhani" userId="cd53bab026a9255d" providerId="LiveId" clId="{14D6F753-BAD8-4004-85A2-9270DD2D0389}" dt="2022-01-03T10:17:00.090" v="176"/>
          <ac:spMkLst>
            <pc:docMk/>
            <pc:sldMk cId="68267413" sldId="271"/>
            <ac:spMk id="6" creationId="{F719654D-83C0-4898-AFAB-5DADE98F9338}"/>
          </ac:spMkLst>
        </pc:spChg>
        <pc:spChg chg="add del mod">
          <ac:chgData name="Amir Esmkhani" userId="cd53bab026a9255d" providerId="LiveId" clId="{14D6F753-BAD8-4004-85A2-9270DD2D0389}" dt="2022-01-03T10:18:10.968" v="189"/>
          <ac:spMkLst>
            <pc:docMk/>
            <pc:sldMk cId="68267413" sldId="271"/>
            <ac:spMk id="8" creationId="{5D8809EE-BB6B-4690-973F-650586D2AE9C}"/>
          </ac:spMkLst>
        </pc:spChg>
        <pc:spChg chg="add mod">
          <ac:chgData name="Amir Esmkhani" userId="cd53bab026a9255d" providerId="LiveId" clId="{14D6F753-BAD8-4004-85A2-9270DD2D0389}" dt="2022-01-03T10:18:09.737" v="187" actId="207"/>
          <ac:spMkLst>
            <pc:docMk/>
            <pc:sldMk cId="68267413" sldId="271"/>
            <ac:spMk id="9" creationId="{4CCC9766-FB33-4462-B831-DDDFF6E4D824}"/>
          </ac:spMkLst>
        </pc:spChg>
        <pc:picChg chg="add del mod">
          <ac:chgData name="Amir Esmkhani" userId="cd53bab026a9255d" providerId="LiveId" clId="{14D6F753-BAD8-4004-85A2-9270DD2D0389}" dt="2022-01-03T10:16:57.330" v="175" actId="478"/>
          <ac:picMkLst>
            <pc:docMk/>
            <pc:sldMk cId="68267413" sldId="271"/>
            <ac:picMk id="4" creationId="{708C8298-958B-4E31-BB55-2F29E2D208B3}"/>
          </ac:picMkLst>
        </pc:picChg>
        <pc:picChg chg="add mod">
          <ac:chgData name="Amir Esmkhani" userId="cd53bab026a9255d" providerId="LiveId" clId="{14D6F753-BAD8-4004-85A2-9270DD2D0389}" dt="2022-01-03T10:17:06.582" v="179" actId="14100"/>
          <ac:picMkLst>
            <pc:docMk/>
            <pc:sldMk cId="68267413" sldId="271"/>
            <ac:picMk id="7" creationId="{1E1AFF19-C127-4292-87E1-AB9FF3924F46}"/>
          </ac:picMkLst>
        </pc:picChg>
      </pc:sldChg>
      <pc:sldChg chg="addSp delSp modSp new del mod">
        <pc:chgData name="Amir Esmkhani" userId="cd53bab026a9255d" providerId="LiveId" clId="{14D6F753-BAD8-4004-85A2-9270DD2D0389}" dt="2022-01-03T09:02:34.742" v="7" actId="2696"/>
        <pc:sldMkLst>
          <pc:docMk/>
          <pc:sldMk cId="2968962416" sldId="275"/>
        </pc:sldMkLst>
        <pc:picChg chg="add del mod">
          <ac:chgData name="Amir Esmkhani" userId="cd53bab026a9255d" providerId="LiveId" clId="{14D6F753-BAD8-4004-85A2-9270DD2D0389}" dt="2022-01-03T09:02:07.104" v="5" actId="21"/>
          <ac:picMkLst>
            <pc:docMk/>
            <pc:sldMk cId="2968962416" sldId="275"/>
            <ac:picMk id="2" creationId="{60AADD90-F231-4BDD-AC07-9E5944CDADDB}"/>
          </ac:picMkLst>
        </pc:picChg>
      </pc:sldChg>
      <pc:sldChg chg="addSp delSp modSp add mod">
        <pc:chgData name="Amir Esmkhani" userId="cd53bab026a9255d" providerId="LiveId" clId="{14D6F753-BAD8-4004-85A2-9270DD2D0389}" dt="2022-01-03T09:23:18.740" v="59" actId="14100"/>
        <pc:sldMkLst>
          <pc:docMk/>
          <pc:sldMk cId="3754824584" sldId="275"/>
        </pc:sldMkLst>
        <pc:spChg chg="mod">
          <ac:chgData name="Amir Esmkhani" userId="cd53bab026a9255d" providerId="LiveId" clId="{14D6F753-BAD8-4004-85A2-9270DD2D0389}" dt="2022-01-03T09:22:46.381" v="53" actId="20577"/>
          <ac:spMkLst>
            <pc:docMk/>
            <pc:sldMk cId="3754824584" sldId="275"/>
            <ac:spMk id="2" creationId="{00000000-0000-0000-0000-000000000000}"/>
          </ac:spMkLst>
        </pc:spChg>
        <pc:spChg chg="add del mod">
          <ac:chgData name="Amir Esmkhani" userId="cd53bab026a9255d" providerId="LiveId" clId="{14D6F753-BAD8-4004-85A2-9270DD2D0389}" dt="2022-01-03T09:19:13.854" v="19"/>
          <ac:spMkLst>
            <pc:docMk/>
            <pc:sldMk cId="3754824584" sldId="275"/>
            <ac:spMk id="5" creationId="{B636FC61-3D16-4327-B19B-C04C29FAB864}"/>
          </ac:spMkLst>
        </pc:spChg>
        <pc:spChg chg="add mod">
          <ac:chgData name="Amir Esmkhani" userId="cd53bab026a9255d" providerId="LiveId" clId="{14D6F753-BAD8-4004-85A2-9270DD2D0389}" dt="2022-01-03T09:23:05.931" v="55" actId="478"/>
          <ac:spMkLst>
            <pc:docMk/>
            <pc:sldMk cId="3754824584" sldId="275"/>
            <ac:spMk id="9" creationId="{65CE7E7C-54DF-49C4-BA80-4D90630ED23A}"/>
          </ac:spMkLst>
        </pc:spChg>
        <pc:picChg chg="del">
          <ac:chgData name="Amir Esmkhani" userId="cd53bab026a9255d" providerId="LiveId" clId="{14D6F753-BAD8-4004-85A2-9270DD2D0389}" dt="2022-01-03T09:19:11.082" v="18" actId="478"/>
          <ac:picMkLst>
            <pc:docMk/>
            <pc:sldMk cId="3754824584" sldId="275"/>
            <ac:picMk id="4" creationId="{7382D8DD-F42F-4289-9864-3FA8ECE0EE8E}"/>
          </ac:picMkLst>
        </pc:picChg>
        <pc:picChg chg="add del mod">
          <ac:chgData name="Amir Esmkhani" userId="cd53bab026a9255d" providerId="LiveId" clId="{14D6F753-BAD8-4004-85A2-9270DD2D0389}" dt="2022-01-03T09:23:05.931" v="55" actId="478"/>
          <ac:picMkLst>
            <pc:docMk/>
            <pc:sldMk cId="3754824584" sldId="275"/>
            <ac:picMk id="6" creationId="{3C222D6A-4A0D-4BB5-83A1-B84081C11434}"/>
          </ac:picMkLst>
        </pc:picChg>
        <pc:picChg chg="add mod">
          <ac:chgData name="Amir Esmkhani" userId="cd53bab026a9255d" providerId="LiveId" clId="{14D6F753-BAD8-4004-85A2-9270DD2D0389}" dt="2022-01-03T09:23:18.740" v="59" actId="14100"/>
          <ac:picMkLst>
            <pc:docMk/>
            <pc:sldMk cId="3754824584" sldId="275"/>
            <ac:picMk id="7" creationId="{AD17006D-7A15-44CB-A84C-589343F190F4}"/>
          </ac:picMkLst>
        </pc:picChg>
      </pc:sldChg>
      <pc:sldChg chg="addSp delSp modSp add mod">
        <pc:chgData name="Amir Esmkhani" userId="cd53bab026a9255d" providerId="LiveId" clId="{14D6F753-BAD8-4004-85A2-9270DD2D0389}" dt="2022-01-03T10:19:50.768" v="194" actId="14100"/>
        <pc:sldMkLst>
          <pc:docMk/>
          <pc:sldMk cId="3392224071" sldId="276"/>
        </pc:sldMkLst>
        <pc:spChg chg="mod">
          <ac:chgData name="Amir Esmkhani" userId="cd53bab026a9255d" providerId="LiveId" clId="{14D6F753-BAD8-4004-85A2-9270DD2D0389}" dt="2022-01-03T10:10:00.206" v="168" actId="20577"/>
          <ac:spMkLst>
            <pc:docMk/>
            <pc:sldMk cId="3392224071" sldId="276"/>
            <ac:spMk id="2" creationId="{00000000-0000-0000-0000-000000000000}"/>
          </ac:spMkLst>
        </pc:spChg>
        <pc:spChg chg="del">
          <ac:chgData name="Amir Esmkhani" userId="cd53bab026a9255d" providerId="LiveId" clId="{14D6F753-BAD8-4004-85A2-9270DD2D0389}" dt="2022-01-03T10:19:41.953" v="190"/>
          <ac:spMkLst>
            <pc:docMk/>
            <pc:sldMk cId="3392224071" sldId="276"/>
            <ac:spMk id="3" creationId="{00000000-0000-0000-0000-000000000000}"/>
          </ac:spMkLst>
        </pc:spChg>
        <pc:picChg chg="add mod">
          <ac:chgData name="Amir Esmkhani" userId="cd53bab026a9255d" providerId="LiveId" clId="{14D6F753-BAD8-4004-85A2-9270DD2D0389}" dt="2022-01-03T10:19:50.768" v="194" actId="14100"/>
          <ac:picMkLst>
            <pc:docMk/>
            <pc:sldMk cId="3392224071" sldId="276"/>
            <ac:picMk id="4" creationId="{D38C7C77-40E7-4125-A7CF-4FD25D19098F}"/>
          </ac:picMkLst>
        </pc:picChg>
      </pc:sldChg>
      <pc:sldChg chg="addSp delSp modSp mod modAnim">
        <pc:chgData name="Amir Esmkhani" userId="cd53bab026a9255d" providerId="LiveId" clId="{14D6F753-BAD8-4004-85A2-9270DD2D0389}" dt="2022-01-04T07:55:14.367" v="457"/>
        <pc:sldMkLst>
          <pc:docMk/>
          <pc:sldMk cId="1939084608" sldId="278"/>
        </pc:sldMkLst>
        <pc:spChg chg="add mod">
          <ac:chgData name="Amir Esmkhani" userId="cd53bab026a9255d" providerId="LiveId" clId="{14D6F753-BAD8-4004-85A2-9270DD2D0389}" dt="2022-01-04T07:54:51.219" v="455" actId="20577"/>
          <ac:spMkLst>
            <pc:docMk/>
            <pc:sldMk cId="1939084608" sldId="278"/>
            <ac:spMk id="4" creationId="{E6B57D81-DB41-4512-97B8-FBF349F72C7B}"/>
          </ac:spMkLst>
        </pc:spChg>
        <pc:picChg chg="del mod">
          <ac:chgData name="Amir Esmkhani" userId="cd53bab026a9255d" providerId="LiveId" clId="{14D6F753-BAD8-4004-85A2-9270DD2D0389}" dt="2022-01-04T07:52:24.733" v="196" actId="21"/>
          <ac:picMkLst>
            <pc:docMk/>
            <pc:sldMk cId="1939084608" sldId="278"/>
            <ac:picMk id="5" creationId="{B507C0AC-2354-41E4-9CCE-996B9D8247A0}"/>
          </ac:picMkLst>
        </pc:picChg>
        <pc:picChg chg="add mod">
          <ac:chgData name="Amir Esmkhani" userId="cd53bab026a9255d" providerId="LiveId" clId="{14D6F753-BAD8-4004-85A2-9270DD2D0389}" dt="2022-01-04T07:53:40.043" v="314" actId="1076"/>
          <ac:picMkLst>
            <pc:docMk/>
            <pc:sldMk cId="1939084608" sldId="278"/>
            <ac:picMk id="6" creationId="{BD344C18-CCDE-4EBA-923C-0407E75B0347}"/>
          </ac:picMkLst>
        </pc:picChg>
      </pc:sldChg>
      <pc:sldChg chg="modSp new mod">
        <pc:chgData name="Amir Esmkhani" userId="cd53bab026a9255d" providerId="LiveId" clId="{14D6F753-BAD8-4004-85A2-9270DD2D0389}" dt="2022-01-04T07:55:58.941" v="488" actId="14100"/>
        <pc:sldMkLst>
          <pc:docMk/>
          <pc:sldMk cId="2492468324" sldId="288"/>
        </pc:sldMkLst>
        <pc:spChg chg="mod">
          <ac:chgData name="Amir Esmkhani" userId="cd53bab026a9255d" providerId="LiveId" clId="{14D6F753-BAD8-4004-85A2-9270DD2D0389}" dt="2022-01-04T07:55:58.941" v="488" actId="14100"/>
          <ac:spMkLst>
            <pc:docMk/>
            <pc:sldMk cId="2492468324" sldId="288"/>
            <ac:spMk id="2" creationId="{07E1E8DB-27B6-4632-92E2-2DC9747AB3D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D033A-7F9B-4D40-A5A3-74EA548BB23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2E4927F-8F99-4E14-854B-BEFCBCEFAFAF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Play an active role </a:t>
          </a:r>
          <a:r>
            <a:rPr lang="en-US" dirty="0"/>
            <a:t>in their learning </a:t>
          </a:r>
        </a:p>
      </dgm:t>
    </dgm:pt>
    <dgm:pt modelId="{33E20B73-A753-4A5D-AED4-1E36FE70948C}" type="parTrans" cxnId="{33BD02D6-9045-4B8B-B840-5FA92772D8F4}">
      <dgm:prSet/>
      <dgm:spPr/>
      <dgm:t>
        <a:bodyPr/>
        <a:lstStyle/>
        <a:p>
          <a:endParaRPr lang="en-US"/>
        </a:p>
      </dgm:t>
    </dgm:pt>
    <dgm:pt modelId="{48BC6FFD-162A-4782-B182-D1F1DC08BE61}" type="sibTrans" cxnId="{33BD02D6-9045-4B8B-B840-5FA92772D8F4}">
      <dgm:prSet/>
      <dgm:spPr/>
      <dgm:t>
        <a:bodyPr/>
        <a:lstStyle/>
        <a:p>
          <a:endParaRPr lang="en-US"/>
        </a:p>
      </dgm:t>
    </dgm:pt>
    <dgm:pt modelId="{BC57A4A7-D820-4142-94B8-09F4D834C7A1}">
      <dgm:prSet/>
      <dgm:spPr/>
      <dgm:t>
        <a:bodyPr/>
        <a:lstStyle/>
        <a:p>
          <a:r>
            <a:rPr lang="en-US" dirty="0"/>
            <a:t>Make </a:t>
          </a:r>
          <a:r>
            <a:rPr lang="en-US" dirty="0">
              <a:solidFill>
                <a:srgbClr val="FFFF00"/>
              </a:solidFill>
            </a:rPr>
            <a:t>decisions</a:t>
          </a:r>
          <a:r>
            <a:rPr lang="en-US" dirty="0"/>
            <a:t> about their learning </a:t>
          </a:r>
        </a:p>
      </dgm:t>
    </dgm:pt>
    <dgm:pt modelId="{F6B9A43E-6ECE-42B5-A307-18D5A7918078}" type="parTrans" cxnId="{E6676752-7607-47A1-9EA8-C82E2CAA1D7C}">
      <dgm:prSet/>
      <dgm:spPr/>
      <dgm:t>
        <a:bodyPr/>
        <a:lstStyle/>
        <a:p>
          <a:endParaRPr lang="en-US"/>
        </a:p>
      </dgm:t>
    </dgm:pt>
    <dgm:pt modelId="{5DA1CFC5-782F-409F-9F72-5E28F7B7F012}" type="sibTrans" cxnId="{E6676752-7607-47A1-9EA8-C82E2CAA1D7C}">
      <dgm:prSet/>
      <dgm:spPr/>
      <dgm:t>
        <a:bodyPr/>
        <a:lstStyle/>
        <a:p>
          <a:endParaRPr lang="en-US"/>
        </a:p>
      </dgm:t>
    </dgm:pt>
    <dgm:pt modelId="{36B41AB9-C92E-41F3-85D4-C63E31B46A23}">
      <dgm:prSet/>
      <dgm:spPr/>
      <dgm:t>
        <a:bodyPr/>
        <a:lstStyle/>
        <a:p>
          <a:r>
            <a:rPr lang="en-US" dirty="0">
              <a:solidFill>
                <a:srgbClr val="FFFF00"/>
              </a:solidFill>
            </a:rPr>
            <a:t>Reflect</a:t>
          </a:r>
          <a:r>
            <a:rPr lang="en-US" dirty="0"/>
            <a:t> on and </a:t>
          </a:r>
          <a:r>
            <a:rPr lang="en-US" dirty="0">
              <a:solidFill>
                <a:srgbClr val="FFFF00"/>
              </a:solidFill>
            </a:rPr>
            <a:t>evaluate</a:t>
          </a:r>
          <a:r>
            <a:rPr lang="en-US" dirty="0"/>
            <a:t> their learning </a:t>
          </a:r>
        </a:p>
      </dgm:t>
    </dgm:pt>
    <dgm:pt modelId="{6A7EEB07-7F66-486A-B725-56E6CAC6226D}" type="parTrans" cxnId="{EDBD9EEC-AC80-4A24-9964-0D2D7A51D742}">
      <dgm:prSet/>
      <dgm:spPr/>
      <dgm:t>
        <a:bodyPr/>
        <a:lstStyle/>
        <a:p>
          <a:endParaRPr lang="en-US"/>
        </a:p>
      </dgm:t>
    </dgm:pt>
    <dgm:pt modelId="{BE2D9BA7-0755-48A3-A6C1-82AE8845E4C2}" type="sibTrans" cxnId="{EDBD9EEC-AC80-4A24-9964-0D2D7A51D742}">
      <dgm:prSet/>
      <dgm:spPr/>
      <dgm:t>
        <a:bodyPr/>
        <a:lstStyle/>
        <a:p>
          <a:endParaRPr lang="en-US"/>
        </a:p>
      </dgm:t>
    </dgm:pt>
    <dgm:pt modelId="{6418B81A-5264-4679-8CBA-4C1F49A59C70}" type="pres">
      <dgm:prSet presAssocID="{6E2D033A-7F9B-4D40-A5A3-74EA548BB23E}" presName="cycle" presStyleCnt="0">
        <dgm:presLayoutVars>
          <dgm:dir/>
          <dgm:resizeHandles val="exact"/>
        </dgm:presLayoutVars>
      </dgm:prSet>
      <dgm:spPr/>
    </dgm:pt>
    <dgm:pt modelId="{A0A2CDF8-9BA6-42C7-A829-797A9E47E370}" type="pres">
      <dgm:prSet presAssocID="{62E4927F-8F99-4E14-854B-BEFCBCEFAFAF}" presName="node" presStyleLbl="node1" presStyleIdx="0" presStyleCnt="3">
        <dgm:presLayoutVars>
          <dgm:bulletEnabled val="1"/>
        </dgm:presLayoutVars>
      </dgm:prSet>
      <dgm:spPr/>
    </dgm:pt>
    <dgm:pt modelId="{BD4EB5BA-84CA-404B-8F6E-31E12E107B3B}" type="pres">
      <dgm:prSet presAssocID="{48BC6FFD-162A-4782-B182-D1F1DC08BE61}" presName="sibTrans" presStyleLbl="sibTrans2D1" presStyleIdx="0" presStyleCnt="3"/>
      <dgm:spPr/>
    </dgm:pt>
    <dgm:pt modelId="{1AE12061-7A0D-4788-8B86-5B8EBCBFE62F}" type="pres">
      <dgm:prSet presAssocID="{48BC6FFD-162A-4782-B182-D1F1DC08BE61}" presName="connectorText" presStyleLbl="sibTrans2D1" presStyleIdx="0" presStyleCnt="3"/>
      <dgm:spPr/>
    </dgm:pt>
    <dgm:pt modelId="{AA559834-009E-4811-94F9-84BAB13C1A91}" type="pres">
      <dgm:prSet presAssocID="{BC57A4A7-D820-4142-94B8-09F4D834C7A1}" presName="node" presStyleLbl="node1" presStyleIdx="1" presStyleCnt="3">
        <dgm:presLayoutVars>
          <dgm:bulletEnabled val="1"/>
        </dgm:presLayoutVars>
      </dgm:prSet>
      <dgm:spPr/>
    </dgm:pt>
    <dgm:pt modelId="{C693DFED-A7DB-49AD-8D8D-84DFC9D5C388}" type="pres">
      <dgm:prSet presAssocID="{5DA1CFC5-782F-409F-9F72-5E28F7B7F012}" presName="sibTrans" presStyleLbl="sibTrans2D1" presStyleIdx="1" presStyleCnt="3"/>
      <dgm:spPr/>
    </dgm:pt>
    <dgm:pt modelId="{7597A044-4FD3-4C96-BE02-FAA3EDD4F024}" type="pres">
      <dgm:prSet presAssocID="{5DA1CFC5-782F-409F-9F72-5E28F7B7F012}" presName="connectorText" presStyleLbl="sibTrans2D1" presStyleIdx="1" presStyleCnt="3"/>
      <dgm:spPr/>
    </dgm:pt>
    <dgm:pt modelId="{9FEDA613-6A2C-4B2E-9DD3-D19E4B003A72}" type="pres">
      <dgm:prSet presAssocID="{36B41AB9-C92E-41F3-85D4-C63E31B46A23}" presName="node" presStyleLbl="node1" presStyleIdx="2" presStyleCnt="3">
        <dgm:presLayoutVars>
          <dgm:bulletEnabled val="1"/>
        </dgm:presLayoutVars>
      </dgm:prSet>
      <dgm:spPr/>
    </dgm:pt>
    <dgm:pt modelId="{A2498496-E008-41E9-B882-D2B5833BFD5B}" type="pres">
      <dgm:prSet presAssocID="{BE2D9BA7-0755-48A3-A6C1-82AE8845E4C2}" presName="sibTrans" presStyleLbl="sibTrans2D1" presStyleIdx="2" presStyleCnt="3"/>
      <dgm:spPr/>
    </dgm:pt>
    <dgm:pt modelId="{AD11B959-008C-4D88-8F9C-1F719A678298}" type="pres">
      <dgm:prSet presAssocID="{BE2D9BA7-0755-48A3-A6C1-82AE8845E4C2}" presName="connectorText" presStyleLbl="sibTrans2D1" presStyleIdx="2" presStyleCnt="3"/>
      <dgm:spPr/>
    </dgm:pt>
  </dgm:ptLst>
  <dgm:cxnLst>
    <dgm:cxn modelId="{1BE5E00D-4C5C-488B-897C-E09313DFF0EF}" type="presOf" srcId="{62E4927F-8F99-4E14-854B-BEFCBCEFAFAF}" destId="{A0A2CDF8-9BA6-42C7-A829-797A9E47E370}" srcOrd="0" destOrd="0" presId="urn:microsoft.com/office/officeart/2005/8/layout/cycle2"/>
    <dgm:cxn modelId="{66F72638-31C4-45A4-B423-245A6CF89595}" type="presOf" srcId="{BE2D9BA7-0755-48A3-A6C1-82AE8845E4C2}" destId="{AD11B959-008C-4D88-8F9C-1F719A678298}" srcOrd="1" destOrd="0" presId="urn:microsoft.com/office/officeart/2005/8/layout/cycle2"/>
    <dgm:cxn modelId="{13A21E40-F9B5-4AF3-8389-75F5E675DCA0}" type="presOf" srcId="{BC57A4A7-D820-4142-94B8-09F4D834C7A1}" destId="{AA559834-009E-4811-94F9-84BAB13C1A91}" srcOrd="0" destOrd="0" presId="urn:microsoft.com/office/officeart/2005/8/layout/cycle2"/>
    <dgm:cxn modelId="{E6676752-7607-47A1-9EA8-C82E2CAA1D7C}" srcId="{6E2D033A-7F9B-4D40-A5A3-74EA548BB23E}" destId="{BC57A4A7-D820-4142-94B8-09F4D834C7A1}" srcOrd="1" destOrd="0" parTransId="{F6B9A43E-6ECE-42B5-A307-18D5A7918078}" sibTransId="{5DA1CFC5-782F-409F-9F72-5E28F7B7F012}"/>
    <dgm:cxn modelId="{C3BD6D83-3917-496F-9CAA-379C479D66E3}" type="presOf" srcId="{36B41AB9-C92E-41F3-85D4-C63E31B46A23}" destId="{9FEDA613-6A2C-4B2E-9DD3-D19E4B003A72}" srcOrd="0" destOrd="0" presId="urn:microsoft.com/office/officeart/2005/8/layout/cycle2"/>
    <dgm:cxn modelId="{0E82FA88-7907-4D25-8712-0A4D8EBE001A}" type="presOf" srcId="{48BC6FFD-162A-4782-B182-D1F1DC08BE61}" destId="{BD4EB5BA-84CA-404B-8F6E-31E12E107B3B}" srcOrd="0" destOrd="0" presId="urn:microsoft.com/office/officeart/2005/8/layout/cycle2"/>
    <dgm:cxn modelId="{CBFFB0A3-2140-4B20-8C95-8BAABA120C54}" type="presOf" srcId="{48BC6FFD-162A-4782-B182-D1F1DC08BE61}" destId="{1AE12061-7A0D-4788-8B86-5B8EBCBFE62F}" srcOrd="1" destOrd="0" presId="urn:microsoft.com/office/officeart/2005/8/layout/cycle2"/>
    <dgm:cxn modelId="{430A32B2-DD8A-47E0-B650-CF4C5F2936B6}" type="presOf" srcId="{6E2D033A-7F9B-4D40-A5A3-74EA548BB23E}" destId="{6418B81A-5264-4679-8CBA-4C1F49A59C70}" srcOrd="0" destOrd="0" presId="urn:microsoft.com/office/officeart/2005/8/layout/cycle2"/>
    <dgm:cxn modelId="{2D81ABB9-E3FB-413E-967B-3B6BB1712B3C}" type="presOf" srcId="{5DA1CFC5-782F-409F-9F72-5E28F7B7F012}" destId="{7597A044-4FD3-4C96-BE02-FAA3EDD4F024}" srcOrd="1" destOrd="0" presId="urn:microsoft.com/office/officeart/2005/8/layout/cycle2"/>
    <dgm:cxn modelId="{CBA4E1C9-2B2D-472A-824C-D5FB4860AAA2}" type="presOf" srcId="{5DA1CFC5-782F-409F-9F72-5E28F7B7F012}" destId="{C693DFED-A7DB-49AD-8D8D-84DFC9D5C388}" srcOrd="0" destOrd="0" presId="urn:microsoft.com/office/officeart/2005/8/layout/cycle2"/>
    <dgm:cxn modelId="{33BD02D6-9045-4B8B-B840-5FA92772D8F4}" srcId="{6E2D033A-7F9B-4D40-A5A3-74EA548BB23E}" destId="{62E4927F-8F99-4E14-854B-BEFCBCEFAFAF}" srcOrd="0" destOrd="0" parTransId="{33E20B73-A753-4A5D-AED4-1E36FE70948C}" sibTransId="{48BC6FFD-162A-4782-B182-D1F1DC08BE61}"/>
    <dgm:cxn modelId="{C622A5E0-88BD-42A4-8638-81A8E8FB3D5F}" type="presOf" srcId="{BE2D9BA7-0755-48A3-A6C1-82AE8845E4C2}" destId="{A2498496-E008-41E9-B882-D2B5833BFD5B}" srcOrd="0" destOrd="0" presId="urn:microsoft.com/office/officeart/2005/8/layout/cycle2"/>
    <dgm:cxn modelId="{EDBD9EEC-AC80-4A24-9964-0D2D7A51D742}" srcId="{6E2D033A-7F9B-4D40-A5A3-74EA548BB23E}" destId="{36B41AB9-C92E-41F3-85D4-C63E31B46A23}" srcOrd="2" destOrd="0" parTransId="{6A7EEB07-7F66-486A-B725-56E6CAC6226D}" sibTransId="{BE2D9BA7-0755-48A3-A6C1-82AE8845E4C2}"/>
    <dgm:cxn modelId="{875A65CF-8EC3-4502-A974-E131A48EC5E6}" type="presParOf" srcId="{6418B81A-5264-4679-8CBA-4C1F49A59C70}" destId="{A0A2CDF8-9BA6-42C7-A829-797A9E47E370}" srcOrd="0" destOrd="0" presId="urn:microsoft.com/office/officeart/2005/8/layout/cycle2"/>
    <dgm:cxn modelId="{88843726-3487-4B06-B9EC-71055E8474C7}" type="presParOf" srcId="{6418B81A-5264-4679-8CBA-4C1F49A59C70}" destId="{BD4EB5BA-84CA-404B-8F6E-31E12E107B3B}" srcOrd="1" destOrd="0" presId="urn:microsoft.com/office/officeart/2005/8/layout/cycle2"/>
    <dgm:cxn modelId="{0BEE23A4-4D11-48A9-A35E-0862417E0AA6}" type="presParOf" srcId="{BD4EB5BA-84CA-404B-8F6E-31E12E107B3B}" destId="{1AE12061-7A0D-4788-8B86-5B8EBCBFE62F}" srcOrd="0" destOrd="0" presId="urn:microsoft.com/office/officeart/2005/8/layout/cycle2"/>
    <dgm:cxn modelId="{CF881376-E21D-4D85-A8AE-33EB374060F4}" type="presParOf" srcId="{6418B81A-5264-4679-8CBA-4C1F49A59C70}" destId="{AA559834-009E-4811-94F9-84BAB13C1A91}" srcOrd="2" destOrd="0" presId="urn:microsoft.com/office/officeart/2005/8/layout/cycle2"/>
    <dgm:cxn modelId="{DDE45B48-79C6-49AA-970F-A6079683B035}" type="presParOf" srcId="{6418B81A-5264-4679-8CBA-4C1F49A59C70}" destId="{C693DFED-A7DB-49AD-8D8D-84DFC9D5C388}" srcOrd="3" destOrd="0" presId="urn:microsoft.com/office/officeart/2005/8/layout/cycle2"/>
    <dgm:cxn modelId="{4819D5BC-CFBF-4AEA-8F28-0C18925BDB6D}" type="presParOf" srcId="{C693DFED-A7DB-49AD-8D8D-84DFC9D5C388}" destId="{7597A044-4FD3-4C96-BE02-FAA3EDD4F024}" srcOrd="0" destOrd="0" presId="urn:microsoft.com/office/officeart/2005/8/layout/cycle2"/>
    <dgm:cxn modelId="{A5791694-886D-46E1-803E-255744A07FE5}" type="presParOf" srcId="{6418B81A-5264-4679-8CBA-4C1F49A59C70}" destId="{9FEDA613-6A2C-4B2E-9DD3-D19E4B003A72}" srcOrd="4" destOrd="0" presId="urn:microsoft.com/office/officeart/2005/8/layout/cycle2"/>
    <dgm:cxn modelId="{C6EF1661-BE87-4D9E-A5BB-E823439BC3C0}" type="presParOf" srcId="{6418B81A-5264-4679-8CBA-4C1F49A59C70}" destId="{A2498496-E008-41E9-B882-D2B5833BFD5B}" srcOrd="5" destOrd="0" presId="urn:microsoft.com/office/officeart/2005/8/layout/cycle2"/>
    <dgm:cxn modelId="{EFDCAFE9-047A-41E8-96FD-3D3C116AD851}" type="presParOf" srcId="{A2498496-E008-41E9-B882-D2B5833BFD5B}" destId="{AD11B959-008C-4D88-8F9C-1F719A67829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CBF3E84-FDBE-4CB9-8A4E-20BFC24B9417}">
      <dgm:prSet/>
      <dgm:spPr/>
      <dgm:t>
        <a:bodyPr/>
        <a:lstStyle/>
        <a:p>
          <a:r>
            <a:rPr lang="en-US" dirty="0"/>
            <a:t>1. Self-reliance </a:t>
          </a:r>
        </a:p>
      </dgm:t>
    </dgm:pt>
    <dgm:pt modelId="{62D7DA93-F416-4B42-A680-A7A98A42F3C1}" type="parTrans" cxnId="{B1146CDE-CCBB-47C6-ADB2-E4D937E06859}">
      <dgm:prSet/>
      <dgm:spPr/>
      <dgm:t>
        <a:bodyPr/>
        <a:lstStyle/>
        <a:p>
          <a:endParaRPr lang="en-US"/>
        </a:p>
      </dgm:t>
    </dgm:pt>
    <dgm:pt modelId="{0E94FD14-8017-4592-A6E8-80C110F26539}" type="sibTrans" cxnId="{B1146CDE-CCBB-47C6-ADB2-E4D937E06859}">
      <dgm:prSet/>
      <dgm:spPr/>
      <dgm:t>
        <a:bodyPr/>
        <a:lstStyle/>
        <a:p>
          <a:endParaRPr lang="en-US"/>
        </a:p>
      </dgm:t>
    </dgm:pt>
    <dgm:pt modelId="{9466A265-62A8-4297-9DAC-6D52AE1F19C4}">
      <dgm:prSet/>
      <dgm:spPr/>
      <dgm:t>
        <a:bodyPr/>
        <a:lstStyle/>
        <a:p>
          <a:r>
            <a:rPr lang="en-US" dirty="0"/>
            <a:t>Build independence </a:t>
          </a:r>
        </a:p>
      </dgm:t>
    </dgm:pt>
    <dgm:pt modelId="{A99C628C-5BCE-4C89-81E7-FC2CC068A342}" type="parTrans" cxnId="{AC04360F-D1B5-4E03-BB08-9857C5A18507}">
      <dgm:prSet/>
      <dgm:spPr/>
      <dgm:t>
        <a:bodyPr/>
        <a:lstStyle/>
        <a:p>
          <a:endParaRPr lang="en-US"/>
        </a:p>
      </dgm:t>
    </dgm:pt>
    <dgm:pt modelId="{F470DC25-8E71-4B8E-9464-DC1E6081DDD3}" type="sibTrans" cxnId="{AC04360F-D1B5-4E03-BB08-9857C5A18507}">
      <dgm:prSet/>
      <dgm:spPr/>
      <dgm:t>
        <a:bodyPr/>
        <a:lstStyle/>
        <a:p>
          <a:endParaRPr lang="en-US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7308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34F3A033-16CA-4D2E-A7BA-A81FAA64E6C9}" type="pres">
      <dgm:prSet presAssocID="{9466A265-62A8-4297-9DAC-6D52AE1F19C4}" presName="aNode" presStyleLbl="fgAcc1" presStyleIdx="0" presStyleCnt="2" custLinFactY="74551" custLinFactNeighborX="399" custLinFactNeighborY="100000">
        <dgm:presLayoutVars>
          <dgm:bulletEnabled val="1"/>
        </dgm:presLayoutVars>
      </dgm:prSet>
      <dgm:spPr/>
    </dgm:pt>
    <dgm:pt modelId="{95BEB61E-1A3F-455A-8EFE-24E52E0747CA}" type="pres">
      <dgm:prSet presAssocID="{9466A265-62A8-4297-9DAC-6D52AE1F19C4}" presName="aSpace" presStyleCnt="0"/>
      <dgm:spPr/>
    </dgm:pt>
    <dgm:pt modelId="{F0226052-3CB6-4E1F-833E-116B90E84F1C}" type="pres">
      <dgm:prSet presAssocID="{0CBF3E84-FDBE-4CB9-8A4E-20BFC24B9417}" presName="aNode" presStyleLbl="fgAcc1" presStyleIdx="1" presStyleCnt="2" custLinFactX="-36441" custLinFactY="-85254" custLinFactNeighborX="-100000" custLinFactNeighborY="-100000">
        <dgm:presLayoutVars>
          <dgm:bulletEnabled val="1"/>
        </dgm:presLayoutVars>
      </dgm:prSet>
      <dgm:spPr/>
    </dgm:pt>
    <dgm:pt modelId="{97EA94B5-0748-4085-A1E3-1182E07A834C}" type="pres">
      <dgm:prSet presAssocID="{0CBF3E84-FDBE-4CB9-8A4E-20BFC24B9417}" presName="aSpace" presStyleCnt="0"/>
      <dgm:spPr/>
    </dgm:pt>
  </dgm:ptLst>
  <dgm:cxnLst>
    <dgm:cxn modelId="{AC04360F-D1B5-4E03-BB08-9857C5A18507}" srcId="{186AE3FC-8670-4982-9224-F528B2AEE50D}" destId="{9466A265-62A8-4297-9DAC-6D52AE1F19C4}" srcOrd="0" destOrd="0" parTransId="{A99C628C-5BCE-4C89-81E7-FC2CC068A342}" sibTransId="{F470DC25-8E71-4B8E-9464-DC1E6081DDD3}"/>
    <dgm:cxn modelId="{D4467214-12EE-4CDB-9F55-57A7CC167581}" type="presOf" srcId="{0CBF3E84-FDBE-4CB9-8A4E-20BFC24B9417}" destId="{F0226052-3CB6-4E1F-833E-116B90E84F1C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B1146CDE-CCBB-47C6-ADB2-E4D937E06859}" srcId="{186AE3FC-8670-4982-9224-F528B2AEE50D}" destId="{0CBF3E84-FDBE-4CB9-8A4E-20BFC24B9417}" srcOrd="1" destOrd="0" parTransId="{62D7DA93-F416-4B42-A680-A7A98A42F3C1}" sibTransId="{0E94FD14-8017-4592-A6E8-80C110F26539}"/>
    <dgm:cxn modelId="{9B8640F2-72A3-48E5-8798-1E80461B919C}" type="presOf" srcId="{9466A265-62A8-4297-9DAC-6D52AE1F19C4}" destId="{34F3A033-16CA-4D2E-A7BA-A81FAA64E6C9}" srcOrd="0" destOrd="0" presId="urn:microsoft.com/office/officeart/2005/8/layout/pyramid2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DF72122A-D57F-4767-A8C0-A68E47522340}" type="presParOf" srcId="{78545074-9EFC-4DED-879C-3EE3E749B04C}" destId="{34F3A033-16CA-4D2E-A7BA-A81FAA64E6C9}" srcOrd="0" destOrd="0" presId="urn:microsoft.com/office/officeart/2005/8/layout/pyramid2"/>
    <dgm:cxn modelId="{991F204B-266A-4388-8E06-32FEBA13E8D8}" type="presParOf" srcId="{78545074-9EFC-4DED-879C-3EE3E749B04C}" destId="{95BEB61E-1A3F-455A-8EFE-24E52E0747CA}" srcOrd="1" destOrd="0" presId="urn:microsoft.com/office/officeart/2005/8/layout/pyramid2"/>
    <dgm:cxn modelId="{33F3D731-C705-469C-8D86-D61BDB616BD3}" type="presParOf" srcId="{78545074-9EFC-4DED-879C-3EE3E749B04C}" destId="{F0226052-3CB6-4E1F-833E-116B90E84F1C}" srcOrd="2" destOrd="0" presId="urn:microsoft.com/office/officeart/2005/8/layout/pyramid2"/>
    <dgm:cxn modelId="{4A24055F-7F81-4A3D-B86C-E99B430399F3}" type="presParOf" srcId="{78545074-9EFC-4DED-879C-3EE3E749B04C}" destId="{97EA94B5-0748-4085-A1E3-1182E07A834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CBF3E84-FDBE-4CB9-8A4E-20BFC24B9417}">
      <dgm:prSet custT="1"/>
      <dgm:spPr/>
      <dgm:t>
        <a:bodyPr/>
        <a:lstStyle/>
        <a:p>
          <a:r>
            <a:rPr lang="en-US" sz="4000" dirty="0"/>
            <a:t>2. Self-awareness </a:t>
          </a:r>
        </a:p>
      </dgm:t>
    </dgm:pt>
    <dgm:pt modelId="{62D7DA93-F416-4B42-A680-A7A98A42F3C1}" type="parTrans" cxnId="{B1146CDE-CCBB-47C6-ADB2-E4D937E06859}">
      <dgm:prSet/>
      <dgm:spPr/>
      <dgm:t>
        <a:bodyPr/>
        <a:lstStyle/>
        <a:p>
          <a:endParaRPr lang="en-US"/>
        </a:p>
      </dgm:t>
    </dgm:pt>
    <dgm:pt modelId="{0E94FD14-8017-4592-A6E8-80C110F26539}" type="sibTrans" cxnId="{B1146CDE-CCBB-47C6-ADB2-E4D937E06859}">
      <dgm:prSet/>
      <dgm:spPr/>
      <dgm:t>
        <a:bodyPr/>
        <a:lstStyle/>
        <a:p>
          <a:endParaRPr lang="en-US"/>
        </a:p>
      </dgm:t>
    </dgm:pt>
    <dgm:pt modelId="{9466A265-62A8-4297-9DAC-6D52AE1F19C4}">
      <dgm:prSet/>
      <dgm:spPr/>
      <dgm:t>
        <a:bodyPr/>
        <a:lstStyle/>
        <a:p>
          <a:r>
            <a:rPr lang="en-US" dirty="0"/>
            <a:t>Strengths</a:t>
          </a:r>
        </a:p>
        <a:p>
          <a:r>
            <a:rPr lang="en-US" dirty="0"/>
            <a:t>Weaknesses</a:t>
          </a:r>
        </a:p>
      </dgm:t>
    </dgm:pt>
    <dgm:pt modelId="{A99C628C-5BCE-4C89-81E7-FC2CC068A342}" type="parTrans" cxnId="{AC04360F-D1B5-4E03-BB08-9857C5A18507}">
      <dgm:prSet/>
      <dgm:spPr/>
      <dgm:t>
        <a:bodyPr/>
        <a:lstStyle/>
        <a:p>
          <a:endParaRPr lang="en-US"/>
        </a:p>
      </dgm:t>
    </dgm:pt>
    <dgm:pt modelId="{F470DC25-8E71-4B8E-9464-DC1E6081DDD3}" type="sibTrans" cxnId="{AC04360F-D1B5-4E03-BB08-9857C5A18507}">
      <dgm:prSet/>
      <dgm:spPr/>
      <dgm:t>
        <a:bodyPr/>
        <a:lstStyle/>
        <a:p>
          <a:endParaRPr lang="en-US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7308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34F3A033-16CA-4D2E-A7BA-A81FAA64E6C9}" type="pres">
      <dgm:prSet presAssocID="{9466A265-62A8-4297-9DAC-6D52AE1F19C4}" presName="aNode" presStyleLbl="fgAcc1" presStyleIdx="0" presStyleCnt="2" custLinFactY="74551" custLinFactNeighborX="399" custLinFactNeighborY="100000">
        <dgm:presLayoutVars>
          <dgm:bulletEnabled val="1"/>
        </dgm:presLayoutVars>
      </dgm:prSet>
      <dgm:spPr/>
    </dgm:pt>
    <dgm:pt modelId="{95BEB61E-1A3F-455A-8EFE-24E52E0747CA}" type="pres">
      <dgm:prSet presAssocID="{9466A265-62A8-4297-9DAC-6D52AE1F19C4}" presName="aSpace" presStyleCnt="0"/>
      <dgm:spPr/>
    </dgm:pt>
    <dgm:pt modelId="{F0226052-3CB6-4E1F-833E-116B90E84F1C}" type="pres">
      <dgm:prSet presAssocID="{0CBF3E84-FDBE-4CB9-8A4E-20BFC24B9417}" presName="aNode" presStyleLbl="fgAcc1" presStyleIdx="1" presStyleCnt="2" custScaleX="114179" custLinFactX="-32514" custLinFactY="-85254" custLinFactNeighborX="-100000" custLinFactNeighborY="-100000">
        <dgm:presLayoutVars>
          <dgm:bulletEnabled val="1"/>
        </dgm:presLayoutVars>
      </dgm:prSet>
      <dgm:spPr/>
    </dgm:pt>
    <dgm:pt modelId="{97EA94B5-0748-4085-A1E3-1182E07A834C}" type="pres">
      <dgm:prSet presAssocID="{0CBF3E84-FDBE-4CB9-8A4E-20BFC24B9417}" presName="aSpace" presStyleCnt="0"/>
      <dgm:spPr/>
    </dgm:pt>
  </dgm:ptLst>
  <dgm:cxnLst>
    <dgm:cxn modelId="{AC04360F-D1B5-4E03-BB08-9857C5A18507}" srcId="{186AE3FC-8670-4982-9224-F528B2AEE50D}" destId="{9466A265-62A8-4297-9DAC-6D52AE1F19C4}" srcOrd="0" destOrd="0" parTransId="{A99C628C-5BCE-4C89-81E7-FC2CC068A342}" sibTransId="{F470DC25-8E71-4B8E-9464-DC1E6081DDD3}"/>
    <dgm:cxn modelId="{D4467214-12EE-4CDB-9F55-57A7CC167581}" type="presOf" srcId="{0CBF3E84-FDBE-4CB9-8A4E-20BFC24B9417}" destId="{F0226052-3CB6-4E1F-833E-116B90E84F1C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B1146CDE-CCBB-47C6-ADB2-E4D937E06859}" srcId="{186AE3FC-8670-4982-9224-F528B2AEE50D}" destId="{0CBF3E84-FDBE-4CB9-8A4E-20BFC24B9417}" srcOrd="1" destOrd="0" parTransId="{62D7DA93-F416-4B42-A680-A7A98A42F3C1}" sibTransId="{0E94FD14-8017-4592-A6E8-80C110F26539}"/>
    <dgm:cxn modelId="{9B8640F2-72A3-48E5-8798-1E80461B919C}" type="presOf" srcId="{9466A265-62A8-4297-9DAC-6D52AE1F19C4}" destId="{34F3A033-16CA-4D2E-A7BA-A81FAA64E6C9}" srcOrd="0" destOrd="0" presId="urn:microsoft.com/office/officeart/2005/8/layout/pyramid2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DF72122A-D57F-4767-A8C0-A68E47522340}" type="presParOf" srcId="{78545074-9EFC-4DED-879C-3EE3E749B04C}" destId="{34F3A033-16CA-4D2E-A7BA-A81FAA64E6C9}" srcOrd="0" destOrd="0" presId="urn:microsoft.com/office/officeart/2005/8/layout/pyramid2"/>
    <dgm:cxn modelId="{991F204B-266A-4388-8E06-32FEBA13E8D8}" type="presParOf" srcId="{78545074-9EFC-4DED-879C-3EE3E749B04C}" destId="{95BEB61E-1A3F-455A-8EFE-24E52E0747CA}" srcOrd="1" destOrd="0" presId="urn:microsoft.com/office/officeart/2005/8/layout/pyramid2"/>
    <dgm:cxn modelId="{33F3D731-C705-469C-8D86-D61BDB616BD3}" type="presParOf" srcId="{78545074-9EFC-4DED-879C-3EE3E749B04C}" destId="{F0226052-3CB6-4E1F-833E-116B90E84F1C}" srcOrd="2" destOrd="0" presId="urn:microsoft.com/office/officeart/2005/8/layout/pyramid2"/>
    <dgm:cxn modelId="{4A24055F-7F81-4A3D-B86C-E99B430399F3}" type="presParOf" srcId="{78545074-9EFC-4DED-879C-3EE3E749B04C}" destId="{97EA94B5-0748-4085-A1E3-1182E07A834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CBF3E84-FDBE-4CB9-8A4E-20BFC24B9417}">
      <dgm:prSet custT="1"/>
      <dgm:spPr/>
      <dgm:t>
        <a:bodyPr/>
        <a:lstStyle/>
        <a:p>
          <a:r>
            <a:rPr lang="en-US" sz="4000" dirty="0"/>
            <a:t>3. Self-direction </a:t>
          </a:r>
        </a:p>
      </dgm:t>
    </dgm:pt>
    <dgm:pt modelId="{62D7DA93-F416-4B42-A680-A7A98A42F3C1}" type="parTrans" cxnId="{B1146CDE-CCBB-47C6-ADB2-E4D937E06859}">
      <dgm:prSet/>
      <dgm:spPr/>
      <dgm:t>
        <a:bodyPr/>
        <a:lstStyle/>
        <a:p>
          <a:endParaRPr lang="en-US"/>
        </a:p>
      </dgm:t>
    </dgm:pt>
    <dgm:pt modelId="{0E94FD14-8017-4592-A6E8-80C110F26539}" type="sibTrans" cxnId="{B1146CDE-CCBB-47C6-ADB2-E4D937E06859}">
      <dgm:prSet/>
      <dgm:spPr/>
      <dgm:t>
        <a:bodyPr/>
        <a:lstStyle/>
        <a:p>
          <a:endParaRPr lang="en-US"/>
        </a:p>
      </dgm:t>
    </dgm:pt>
    <dgm:pt modelId="{9466A265-62A8-4297-9DAC-6D52AE1F19C4}">
      <dgm:prSet/>
      <dgm:spPr/>
      <dgm:t>
        <a:bodyPr/>
        <a:lstStyle/>
        <a:p>
          <a:r>
            <a:rPr lang="en-US" dirty="0"/>
            <a:t>Choices to follow</a:t>
          </a:r>
        </a:p>
      </dgm:t>
    </dgm:pt>
    <dgm:pt modelId="{A99C628C-5BCE-4C89-81E7-FC2CC068A342}" type="parTrans" cxnId="{AC04360F-D1B5-4E03-BB08-9857C5A18507}">
      <dgm:prSet/>
      <dgm:spPr/>
      <dgm:t>
        <a:bodyPr/>
        <a:lstStyle/>
        <a:p>
          <a:endParaRPr lang="en-US"/>
        </a:p>
      </dgm:t>
    </dgm:pt>
    <dgm:pt modelId="{F470DC25-8E71-4B8E-9464-DC1E6081DDD3}" type="sibTrans" cxnId="{AC04360F-D1B5-4E03-BB08-9857C5A18507}">
      <dgm:prSet/>
      <dgm:spPr/>
      <dgm:t>
        <a:bodyPr/>
        <a:lstStyle/>
        <a:p>
          <a:endParaRPr lang="en-US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7308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34F3A033-16CA-4D2E-A7BA-A81FAA64E6C9}" type="pres">
      <dgm:prSet presAssocID="{9466A265-62A8-4297-9DAC-6D52AE1F19C4}" presName="aNode" presStyleLbl="fgAcc1" presStyleIdx="0" presStyleCnt="2" custLinFactY="74551" custLinFactNeighborX="399" custLinFactNeighborY="100000">
        <dgm:presLayoutVars>
          <dgm:bulletEnabled val="1"/>
        </dgm:presLayoutVars>
      </dgm:prSet>
      <dgm:spPr/>
    </dgm:pt>
    <dgm:pt modelId="{95BEB61E-1A3F-455A-8EFE-24E52E0747CA}" type="pres">
      <dgm:prSet presAssocID="{9466A265-62A8-4297-9DAC-6D52AE1F19C4}" presName="aSpace" presStyleCnt="0"/>
      <dgm:spPr/>
    </dgm:pt>
    <dgm:pt modelId="{F0226052-3CB6-4E1F-833E-116B90E84F1C}" type="pres">
      <dgm:prSet presAssocID="{0CBF3E84-FDBE-4CB9-8A4E-20BFC24B9417}" presName="aNode" presStyleLbl="fgAcc1" presStyleIdx="1" presStyleCnt="2" custScaleX="106041" custLinFactX="-36441" custLinFactY="-85254" custLinFactNeighborX="-100000" custLinFactNeighborY="-100000">
        <dgm:presLayoutVars>
          <dgm:bulletEnabled val="1"/>
        </dgm:presLayoutVars>
      </dgm:prSet>
      <dgm:spPr/>
    </dgm:pt>
    <dgm:pt modelId="{97EA94B5-0748-4085-A1E3-1182E07A834C}" type="pres">
      <dgm:prSet presAssocID="{0CBF3E84-FDBE-4CB9-8A4E-20BFC24B9417}" presName="aSpace" presStyleCnt="0"/>
      <dgm:spPr/>
    </dgm:pt>
  </dgm:ptLst>
  <dgm:cxnLst>
    <dgm:cxn modelId="{AC04360F-D1B5-4E03-BB08-9857C5A18507}" srcId="{186AE3FC-8670-4982-9224-F528B2AEE50D}" destId="{9466A265-62A8-4297-9DAC-6D52AE1F19C4}" srcOrd="0" destOrd="0" parTransId="{A99C628C-5BCE-4C89-81E7-FC2CC068A342}" sibTransId="{F470DC25-8E71-4B8E-9464-DC1E6081DDD3}"/>
    <dgm:cxn modelId="{D4467214-12EE-4CDB-9F55-57A7CC167581}" type="presOf" srcId="{0CBF3E84-FDBE-4CB9-8A4E-20BFC24B9417}" destId="{F0226052-3CB6-4E1F-833E-116B90E84F1C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B1146CDE-CCBB-47C6-ADB2-E4D937E06859}" srcId="{186AE3FC-8670-4982-9224-F528B2AEE50D}" destId="{0CBF3E84-FDBE-4CB9-8A4E-20BFC24B9417}" srcOrd="1" destOrd="0" parTransId="{62D7DA93-F416-4B42-A680-A7A98A42F3C1}" sibTransId="{0E94FD14-8017-4592-A6E8-80C110F26539}"/>
    <dgm:cxn modelId="{9B8640F2-72A3-48E5-8798-1E80461B919C}" type="presOf" srcId="{9466A265-62A8-4297-9DAC-6D52AE1F19C4}" destId="{34F3A033-16CA-4D2E-A7BA-A81FAA64E6C9}" srcOrd="0" destOrd="0" presId="urn:microsoft.com/office/officeart/2005/8/layout/pyramid2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DF72122A-D57F-4767-A8C0-A68E47522340}" type="presParOf" srcId="{78545074-9EFC-4DED-879C-3EE3E749B04C}" destId="{34F3A033-16CA-4D2E-A7BA-A81FAA64E6C9}" srcOrd="0" destOrd="0" presId="urn:microsoft.com/office/officeart/2005/8/layout/pyramid2"/>
    <dgm:cxn modelId="{991F204B-266A-4388-8E06-32FEBA13E8D8}" type="presParOf" srcId="{78545074-9EFC-4DED-879C-3EE3E749B04C}" destId="{95BEB61E-1A3F-455A-8EFE-24E52E0747CA}" srcOrd="1" destOrd="0" presId="urn:microsoft.com/office/officeart/2005/8/layout/pyramid2"/>
    <dgm:cxn modelId="{33F3D731-C705-469C-8D86-D61BDB616BD3}" type="presParOf" srcId="{78545074-9EFC-4DED-879C-3EE3E749B04C}" destId="{F0226052-3CB6-4E1F-833E-116B90E84F1C}" srcOrd="2" destOrd="0" presId="urn:microsoft.com/office/officeart/2005/8/layout/pyramid2"/>
    <dgm:cxn modelId="{4A24055F-7F81-4A3D-B86C-E99B430399F3}" type="presParOf" srcId="{78545074-9EFC-4DED-879C-3EE3E749B04C}" destId="{97EA94B5-0748-4085-A1E3-1182E07A834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CBF3E84-FDBE-4CB9-8A4E-20BFC24B9417}">
      <dgm:prSet custT="1"/>
      <dgm:spPr/>
      <dgm:t>
        <a:bodyPr/>
        <a:lstStyle/>
        <a:p>
          <a:r>
            <a:rPr lang="en-US" sz="4000" dirty="0"/>
            <a:t>4. Self-regulation </a:t>
          </a:r>
        </a:p>
      </dgm:t>
    </dgm:pt>
    <dgm:pt modelId="{62D7DA93-F416-4B42-A680-A7A98A42F3C1}" type="parTrans" cxnId="{B1146CDE-CCBB-47C6-ADB2-E4D937E06859}">
      <dgm:prSet/>
      <dgm:spPr/>
      <dgm:t>
        <a:bodyPr/>
        <a:lstStyle/>
        <a:p>
          <a:endParaRPr lang="en-US"/>
        </a:p>
      </dgm:t>
    </dgm:pt>
    <dgm:pt modelId="{0E94FD14-8017-4592-A6E8-80C110F26539}" type="sibTrans" cxnId="{B1146CDE-CCBB-47C6-ADB2-E4D937E06859}">
      <dgm:prSet/>
      <dgm:spPr/>
      <dgm:t>
        <a:bodyPr/>
        <a:lstStyle/>
        <a:p>
          <a:endParaRPr lang="en-US"/>
        </a:p>
      </dgm:t>
    </dgm:pt>
    <dgm:pt modelId="{9466A265-62A8-4297-9DAC-6D52AE1F19C4}">
      <dgm:prSet/>
      <dgm:spPr/>
      <dgm:t>
        <a:bodyPr/>
        <a:lstStyle/>
        <a:p>
          <a:r>
            <a:rPr lang="en-US" dirty="0"/>
            <a:t>Plan and control </a:t>
          </a:r>
        </a:p>
      </dgm:t>
    </dgm:pt>
    <dgm:pt modelId="{A99C628C-5BCE-4C89-81E7-FC2CC068A342}" type="parTrans" cxnId="{AC04360F-D1B5-4E03-BB08-9857C5A18507}">
      <dgm:prSet/>
      <dgm:spPr/>
      <dgm:t>
        <a:bodyPr/>
        <a:lstStyle/>
        <a:p>
          <a:endParaRPr lang="en-US"/>
        </a:p>
      </dgm:t>
    </dgm:pt>
    <dgm:pt modelId="{F470DC25-8E71-4B8E-9464-DC1E6081DDD3}" type="sibTrans" cxnId="{AC04360F-D1B5-4E03-BB08-9857C5A18507}">
      <dgm:prSet/>
      <dgm:spPr/>
      <dgm:t>
        <a:bodyPr/>
        <a:lstStyle/>
        <a:p>
          <a:endParaRPr lang="en-US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7308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34F3A033-16CA-4D2E-A7BA-A81FAA64E6C9}" type="pres">
      <dgm:prSet presAssocID="{9466A265-62A8-4297-9DAC-6D52AE1F19C4}" presName="aNode" presStyleLbl="fgAcc1" presStyleIdx="0" presStyleCnt="2" custLinFactY="74551" custLinFactNeighborX="399" custLinFactNeighborY="100000">
        <dgm:presLayoutVars>
          <dgm:bulletEnabled val="1"/>
        </dgm:presLayoutVars>
      </dgm:prSet>
      <dgm:spPr/>
    </dgm:pt>
    <dgm:pt modelId="{95BEB61E-1A3F-455A-8EFE-24E52E0747CA}" type="pres">
      <dgm:prSet presAssocID="{9466A265-62A8-4297-9DAC-6D52AE1F19C4}" presName="aSpace" presStyleCnt="0"/>
      <dgm:spPr/>
    </dgm:pt>
    <dgm:pt modelId="{F0226052-3CB6-4E1F-833E-116B90E84F1C}" type="pres">
      <dgm:prSet presAssocID="{0CBF3E84-FDBE-4CB9-8A4E-20BFC24B9417}" presName="aNode" presStyleLbl="fgAcc1" presStyleIdx="1" presStyleCnt="2" custScaleX="114647" custLinFactX="-32562" custLinFactY="-85254" custLinFactNeighborX="-100000" custLinFactNeighborY="-100000">
        <dgm:presLayoutVars>
          <dgm:bulletEnabled val="1"/>
        </dgm:presLayoutVars>
      </dgm:prSet>
      <dgm:spPr/>
    </dgm:pt>
    <dgm:pt modelId="{97EA94B5-0748-4085-A1E3-1182E07A834C}" type="pres">
      <dgm:prSet presAssocID="{0CBF3E84-FDBE-4CB9-8A4E-20BFC24B9417}" presName="aSpace" presStyleCnt="0"/>
      <dgm:spPr/>
    </dgm:pt>
  </dgm:ptLst>
  <dgm:cxnLst>
    <dgm:cxn modelId="{AC04360F-D1B5-4E03-BB08-9857C5A18507}" srcId="{186AE3FC-8670-4982-9224-F528B2AEE50D}" destId="{9466A265-62A8-4297-9DAC-6D52AE1F19C4}" srcOrd="0" destOrd="0" parTransId="{A99C628C-5BCE-4C89-81E7-FC2CC068A342}" sibTransId="{F470DC25-8E71-4B8E-9464-DC1E6081DDD3}"/>
    <dgm:cxn modelId="{D4467214-12EE-4CDB-9F55-57A7CC167581}" type="presOf" srcId="{0CBF3E84-FDBE-4CB9-8A4E-20BFC24B9417}" destId="{F0226052-3CB6-4E1F-833E-116B90E84F1C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B1146CDE-CCBB-47C6-ADB2-E4D937E06859}" srcId="{186AE3FC-8670-4982-9224-F528B2AEE50D}" destId="{0CBF3E84-FDBE-4CB9-8A4E-20BFC24B9417}" srcOrd="1" destOrd="0" parTransId="{62D7DA93-F416-4B42-A680-A7A98A42F3C1}" sibTransId="{0E94FD14-8017-4592-A6E8-80C110F26539}"/>
    <dgm:cxn modelId="{9B8640F2-72A3-48E5-8798-1E80461B919C}" type="presOf" srcId="{9466A265-62A8-4297-9DAC-6D52AE1F19C4}" destId="{34F3A033-16CA-4D2E-A7BA-A81FAA64E6C9}" srcOrd="0" destOrd="0" presId="urn:microsoft.com/office/officeart/2005/8/layout/pyramid2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DF72122A-D57F-4767-A8C0-A68E47522340}" type="presParOf" srcId="{78545074-9EFC-4DED-879C-3EE3E749B04C}" destId="{34F3A033-16CA-4D2E-A7BA-A81FAA64E6C9}" srcOrd="0" destOrd="0" presId="urn:microsoft.com/office/officeart/2005/8/layout/pyramid2"/>
    <dgm:cxn modelId="{991F204B-266A-4388-8E06-32FEBA13E8D8}" type="presParOf" srcId="{78545074-9EFC-4DED-879C-3EE3E749B04C}" destId="{95BEB61E-1A3F-455A-8EFE-24E52E0747CA}" srcOrd="1" destOrd="0" presId="urn:microsoft.com/office/officeart/2005/8/layout/pyramid2"/>
    <dgm:cxn modelId="{33F3D731-C705-469C-8D86-D61BDB616BD3}" type="presParOf" srcId="{78545074-9EFC-4DED-879C-3EE3E749B04C}" destId="{F0226052-3CB6-4E1F-833E-116B90E84F1C}" srcOrd="2" destOrd="0" presId="urn:microsoft.com/office/officeart/2005/8/layout/pyramid2"/>
    <dgm:cxn modelId="{4A24055F-7F81-4A3D-B86C-E99B430399F3}" type="presParOf" srcId="{78545074-9EFC-4DED-879C-3EE3E749B04C}" destId="{97EA94B5-0748-4085-A1E3-1182E07A834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CBF3E84-FDBE-4CB9-8A4E-20BFC24B9417}">
      <dgm:prSet custT="1"/>
      <dgm:spPr/>
      <dgm:t>
        <a:bodyPr/>
        <a:lstStyle/>
        <a:p>
          <a:r>
            <a:rPr lang="en-US" sz="4000" dirty="0"/>
            <a:t>5. Self-monitoring </a:t>
          </a:r>
        </a:p>
      </dgm:t>
    </dgm:pt>
    <dgm:pt modelId="{62D7DA93-F416-4B42-A680-A7A98A42F3C1}" type="parTrans" cxnId="{B1146CDE-CCBB-47C6-ADB2-E4D937E06859}">
      <dgm:prSet/>
      <dgm:spPr/>
      <dgm:t>
        <a:bodyPr/>
        <a:lstStyle/>
        <a:p>
          <a:endParaRPr lang="en-US"/>
        </a:p>
      </dgm:t>
    </dgm:pt>
    <dgm:pt modelId="{0E94FD14-8017-4592-A6E8-80C110F26539}" type="sibTrans" cxnId="{B1146CDE-CCBB-47C6-ADB2-E4D937E06859}">
      <dgm:prSet/>
      <dgm:spPr/>
      <dgm:t>
        <a:bodyPr/>
        <a:lstStyle/>
        <a:p>
          <a:endParaRPr lang="en-US"/>
        </a:p>
      </dgm:t>
    </dgm:pt>
    <dgm:pt modelId="{9466A265-62A8-4297-9DAC-6D52AE1F19C4}">
      <dgm:prSet/>
      <dgm:spPr/>
      <dgm:t>
        <a:bodyPr/>
        <a:lstStyle/>
        <a:p>
          <a:r>
            <a:rPr lang="en-US" dirty="0"/>
            <a:t>Measuring progress </a:t>
          </a:r>
        </a:p>
      </dgm:t>
    </dgm:pt>
    <dgm:pt modelId="{A99C628C-5BCE-4C89-81E7-FC2CC068A342}" type="parTrans" cxnId="{AC04360F-D1B5-4E03-BB08-9857C5A18507}">
      <dgm:prSet/>
      <dgm:spPr/>
      <dgm:t>
        <a:bodyPr/>
        <a:lstStyle/>
        <a:p>
          <a:endParaRPr lang="en-US"/>
        </a:p>
      </dgm:t>
    </dgm:pt>
    <dgm:pt modelId="{F470DC25-8E71-4B8E-9464-DC1E6081DDD3}" type="sibTrans" cxnId="{AC04360F-D1B5-4E03-BB08-9857C5A18507}">
      <dgm:prSet/>
      <dgm:spPr/>
      <dgm:t>
        <a:bodyPr/>
        <a:lstStyle/>
        <a:p>
          <a:endParaRPr lang="en-US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11711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34F3A033-16CA-4D2E-A7BA-A81FAA64E6C9}" type="pres">
      <dgm:prSet presAssocID="{9466A265-62A8-4297-9DAC-6D52AE1F19C4}" presName="aNode" presStyleLbl="fgAcc1" presStyleIdx="0" presStyleCnt="2" custLinFactY="74551" custLinFactNeighborX="399" custLinFactNeighborY="100000">
        <dgm:presLayoutVars>
          <dgm:bulletEnabled val="1"/>
        </dgm:presLayoutVars>
      </dgm:prSet>
      <dgm:spPr/>
    </dgm:pt>
    <dgm:pt modelId="{95BEB61E-1A3F-455A-8EFE-24E52E0747CA}" type="pres">
      <dgm:prSet presAssocID="{9466A265-62A8-4297-9DAC-6D52AE1F19C4}" presName="aSpace" presStyleCnt="0"/>
      <dgm:spPr/>
    </dgm:pt>
    <dgm:pt modelId="{F0226052-3CB6-4E1F-833E-116B90E84F1C}" type="pres">
      <dgm:prSet presAssocID="{0CBF3E84-FDBE-4CB9-8A4E-20BFC24B9417}" presName="aNode" presStyleLbl="fgAcc1" presStyleIdx="1" presStyleCnt="2" custScaleX="122618" custLinFactX="-36441" custLinFactY="-85254" custLinFactNeighborX="-100000" custLinFactNeighborY="-100000">
        <dgm:presLayoutVars>
          <dgm:bulletEnabled val="1"/>
        </dgm:presLayoutVars>
      </dgm:prSet>
      <dgm:spPr/>
    </dgm:pt>
    <dgm:pt modelId="{97EA94B5-0748-4085-A1E3-1182E07A834C}" type="pres">
      <dgm:prSet presAssocID="{0CBF3E84-FDBE-4CB9-8A4E-20BFC24B9417}" presName="aSpace" presStyleCnt="0"/>
      <dgm:spPr/>
    </dgm:pt>
  </dgm:ptLst>
  <dgm:cxnLst>
    <dgm:cxn modelId="{AC04360F-D1B5-4E03-BB08-9857C5A18507}" srcId="{186AE3FC-8670-4982-9224-F528B2AEE50D}" destId="{9466A265-62A8-4297-9DAC-6D52AE1F19C4}" srcOrd="0" destOrd="0" parTransId="{A99C628C-5BCE-4C89-81E7-FC2CC068A342}" sibTransId="{F470DC25-8E71-4B8E-9464-DC1E6081DDD3}"/>
    <dgm:cxn modelId="{D4467214-12EE-4CDB-9F55-57A7CC167581}" type="presOf" srcId="{0CBF3E84-FDBE-4CB9-8A4E-20BFC24B9417}" destId="{F0226052-3CB6-4E1F-833E-116B90E84F1C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B1146CDE-CCBB-47C6-ADB2-E4D937E06859}" srcId="{186AE3FC-8670-4982-9224-F528B2AEE50D}" destId="{0CBF3E84-FDBE-4CB9-8A4E-20BFC24B9417}" srcOrd="1" destOrd="0" parTransId="{62D7DA93-F416-4B42-A680-A7A98A42F3C1}" sibTransId="{0E94FD14-8017-4592-A6E8-80C110F26539}"/>
    <dgm:cxn modelId="{9B8640F2-72A3-48E5-8798-1E80461B919C}" type="presOf" srcId="{9466A265-62A8-4297-9DAC-6D52AE1F19C4}" destId="{34F3A033-16CA-4D2E-A7BA-A81FAA64E6C9}" srcOrd="0" destOrd="0" presId="urn:microsoft.com/office/officeart/2005/8/layout/pyramid2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DF72122A-D57F-4767-A8C0-A68E47522340}" type="presParOf" srcId="{78545074-9EFC-4DED-879C-3EE3E749B04C}" destId="{34F3A033-16CA-4D2E-A7BA-A81FAA64E6C9}" srcOrd="0" destOrd="0" presId="urn:microsoft.com/office/officeart/2005/8/layout/pyramid2"/>
    <dgm:cxn modelId="{991F204B-266A-4388-8E06-32FEBA13E8D8}" type="presParOf" srcId="{78545074-9EFC-4DED-879C-3EE3E749B04C}" destId="{95BEB61E-1A3F-455A-8EFE-24E52E0747CA}" srcOrd="1" destOrd="0" presId="urn:microsoft.com/office/officeart/2005/8/layout/pyramid2"/>
    <dgm:cxn modelId="{33F3D731-C705-469C-8D86-D61BDB616BD3}" type="presParOf" srcId="{78545074-9EFC-4DED-879C-3EE3E749B04C}" destId="{F0226052-3CB6-4E1F-833E-116B90E84F1C}" srcOrd="2" destOrd="0" presId="urn:microsoft.com/office/officeart/2005/8/layout/pyramid2"/>
    <dgm:cxn modelId="{4A24055F-7F81-4A3D-B86C-E99B430399F3}" type="presParOf" srcId="{78545074-9EFC-4DED-879C-3EE3E749B04C}" destId="{97EA94B5-0748-4085-A1E3-1182E07A834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CBF3E84-FDBE-4CB9-8A4E-20BFC24B9417}">
      <dgm:prSet custT="1"/>
      <dgm:spPr/>
      <dgm:t>
        <a:bodyPr/>
        <a:lstStyle/>
        <a:p>
          <a:r>
            <a:rPr lang="en-US" sz="4000" dirty="0"/>
            <a:t>6. Self-assessment </a:t>
          </a:r>
        </a:p>
      </dgm:t>
    </dgm:pt>
    <dgm:pt modelId="{62D7DA93-F416-4B42-A680-A7A98A42F3C1}" type="parTrans" cxnId="{B1146CDE-CCBB-47C6-ADB2-E4D937E06859}">
      <dgm:prSet/>
      <dgm:spPr/>
      <dgm:t>
        <a:bodyPr/>
        <a:lstStyle/>
        <a:p>
          <a:endParaRPr lang="en-US"/>
        </a:p>
      </dgm:t>
    </dgm:pt>
    <dgm:pt modelId="{0E94FD14-8017-4592-A6E8-80C110F26539}" type="sibTrans" cxnId="{B1146CDE-CCBB-47C6-ADB2-E4D937E06859}">
      <dgm:prSet/>
      <dgm:spPr/>
      <dgm:t>
        <a:bodyPr/>
        <a:lstStyle/>
        <a:p>
          <a:endParaRPr lang="en-US"/>
        </a:p>
      </dgm:t>
    </dgm:pt>
    <dgm:pt modelId="{9466A265-62A8-4297-9DAC-6D52AE1F19C4}">
      <dgm:prSet/>
      <dgm:spPr/>
      <dgm:t>
        <a:bodyPr/>
        <a:lstStyle/>
        <a:p>
          <a:r>
            <a:rPr lang="en-US" dirty="0"/>
            <a:t>locally and globally</a:t>
          </a:r>
        </a:p>
      </dgm:t>
    </dgm:pt>
    <dgm:pt modelId="{A99C628C-5BCE-4C89-81E7-FC2CC068A342}" type="parTrans" cxnId="{AC04360F-D1B5-4E03-BB08-9857C5A18507}">
      <dgm:prSet/>
      <dgm:spPr/>
      <dgm:t>
        <a:bodyPr/>
        <a:lstStyle/>
        <a:p>
          <a:endParaRPr lang="en-US"/>
        </a:p>
      </dgm:t>
    </dgm:pt>
    <dgm:pt modelId="{F470DC25-8E71-4B8E-9464-DC1E6081DDD3}" type="sibTrans" cxnId="{AC04360F-D1B5-4E03-BB08-9857C5A18507}">
      <dgm:prSet/>
      <dgm:spPr/>
      <dgm:t>
        <a:bodyPr/>
        <a:lstStyle/>
        <a:p>
          <a:endParaRPr lang="en-US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11971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34F3A033-16CA-4D2E-A7BA-A81FAA64E6C9}" type="pres">
      <dgm:prSet presAssocID="{9466A265-62A8-4297-9DAC-6D52AE1F19C4}" presName="aNode" presStyleLbl="fgAcc1" presStyleIdx="0" presStyleCnt="2" custLinFactY="74551" custLinFactNeighborX="399" custLinFactNeighborY="100000">
        <dgm:presLayoutVars>
          <dgm:bulletEnabled val="1"/>
        </dgm:presLayoutVars>
      </dgm:prSet>
      <dgm:spPr/>
    </dgm:pt>
    <dgm:pt modelId="{95BEB61E-1A3F-455A-8EFE-24E52E0747CA}" type="pres">
      <dgm:prSet presAssocID="{9466A265-62A8-4297-9DAC-6D52AE1F19C4}" presName="aSpace" presStyleCnt="0"/>
      <dgm:spPr/>
    </dgm:pt>
    <dgm:pt modelId="{F0226052-3CB6-4E1F-833E-116B90E84F1C}" type="pres">
      <dgm:prSet presAssocID="{0CBF3E84-FDBE-4CB9-8A4E-20BFC24B9417}" presName="aNode" presStyleLbl="fgAcc1" presStyleIdx="1" presStyleCnt="2" custScaleX="122701" custLinFactX="-36441" custLinFactY="-85254" custLinFactNeighborX="-100000" custLinFactNeighborY="-100000">
        <dgm:presLayoutVars>
          <dgm:bulletEnabled val="1"/>
        </dgm:presLayoutVars>
      </dgm:prSet>
      <dgm:spPr/>
    </dgm:pt>
    <dgm:pt modelId="{97EA94B5-0748-4085-A1E3-1182E07A834C}" type="pres">
      <dgm:prSet presAssocID="{0CBF3E84-FDBE-4CB9-8A4E-20BFC24B9417}" presName="aSpace" presStyleCnt="0"/>
      <dgm:spPr/>
    </dgm:pt>
  </dgm:ptLst>
  <dgm:cxnLst>
    <dgm:cxn modelId="{AC04360F-D1B5-4E03-BB08-9857C5A18507}" srcId="{186AE3FC-8670-4982-9224-F528B2AEE50D}" destId="{9466A265-62A8-4297-9DAC-6D52AE1F19C4}" srcOrd="0" destOrd="0" parTransId="{A99C628C-5BCE-4C89-81E7-FC2CC068A342}" sibTransId="{F470DC25-8E71-4B8E-9464-DC1E6081DDD3}"/>
    <dgm:cxn modelId="{D4467214-12EE-4CDB-9F55-57A7CC167581}" type="presOf" srcId="{0CBF3E84-FDBE-4CB9-8A4E-20BFC24B9417}" destId="{F0226052-3CB6-4E1F-833E-116B90E84F1C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B1146CDE-CCBB-47C6-ADB2-E4D937E06859}" srcId="{186AE3FC-8670-4982-9224-F528B2AEE50D}" destId="{0CBF3E84-FDBE-4CB9-8A4E-20BFC24B9417}" srcOrd="1" destOrd="0" parTransId="{62D7DA93-F416-4B42-A680-A7A98A42F3C1}" sibTransId="{0E94FD14-8017-4592-A6E8-80C110F26539}"/>
    <dgm:cxn modelId="{9B8640F2-72A3-48E5-8798-1E80461B919C}" type="presOf" srcId="{9466A265-62A8-4297-9DAC-6D52AE1F19C4}" destId="{34F3A033-16CA-4D2E-A7BA-A81FAA64E6C9}" srcOrd="0" destOrd="0" presId="urn:microsoft.com/office/officeart/2005/8/layout/pyramid2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DF72122A-D57F-4767-A8C0-A68E47522340}" type="presParOf" srcId="{78545074-9EFC-4DED-879C-3EE3E749B04C}" destId="{34F3A033-16CA-4D2E-A7BA-A81FAA64E6C9}" srcOrd="0" destOrd="0" presId="urn:microsoft.com/office/officeart/2005/8/layout/pyramid2"/>
    <dgm:cxn modelId="{991F204B-266A-4388-8E06-32FEBA13E8D8}" type="presParOf" srcId="{78545074-9EFC-4DED-879C-3EE3E749B04C}" destId="{95BEB61E-1A3F-455A-8EFE-24E52E0747CA}" srcOrd="1" destOrd="0" presId="urn:microsoft.com/office/officeart/2005/8/layout/pyramid2"/>
    <dgm:cxn modelId="{33F3D731-C705-469C-8D86-D61BDB616BD3}" type="presParOf" srcId="{78545074-9EFC-4DED-879C-3EE3E749B04C}" destId="{F0226052-3CB6-4E1F-833E-116B90E84F1C}" srcOrd="2" destOrd="0" presId="urn:microsoft.com/office/officeart/2005/8/layout/pyramid2"/>
    <dgm:cxn modelId="{4A24055F-7F81-4A3D-B86C-E99B430399F3}" type="presParOf" srcId="{78545074-9EFC-4DED-879C-3EE3E749B04C}" destId="{97EA94B5-0748-4085-A1E3-1182E07A834C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F484FC-5944-4E96-9B56-939F536B117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066497-DE2B-44FC-B018-18DD4DFD0AB9}">
      <dgm:prSet/>
      <dgm:spPr/>
      <dgm:t>
        <a:bodyPr/>
        <a:lstStyle/>
        <a:p>
          <a:r>
            <a:rPr lang="en-US" dirty="0"/>
            <a:t>Management Model: ?</a:t>
          </a:r>
        </a:p>
      </dgm:t>
    </dgm:pt>
    <dgm:pt modelId="{5D045CBB-E95E-4A8E-A7F8-52CFD7685C38}" type="parTrans" cxnId="{2BFBC1CA-1621-4E98-840A-DB3F61D0B25F}">
      <dgm:prSet/>
      <dgm:spPr/>
      <dgm:t>
        <a:bodyPr/>
        <a:lstStyle/>
        <a:p>
          <a:endParaRPr lang="en-US"/>
        </a:p>
      </dgm:t>
    </dgm:pt>
    <dgm:pt modelId="{66CC097C-23FA-4E79-AF77-11B9E4A09BAA}" type="sibTrans" cxnId="{2BFBC1CA-1621-4E98-840A-DB3F61D0B25F}">
      <dgm:prSet/>
      <dgm:spPr/>
      <dgm:t>
        <a:bodyPr/>
        <a:lstStyle/>
        <a:p>
          <a:endParaRPr lang="en-US"/>
        </a:p>
      </dgm:t>
    </dgm:pt>
    <dgm:pt modelId="{BD16FFC8-3A6B-4312-AB2D-8DD5DCA37541}">
      <dgm:prSet/>
      <dgm:spPr/>
      <dgm:t>
        <a:bodyPr/>
        <a:lstStyle/>
        <a:p>
          <a:r>
            <a:rPr lang="en-US"/>
            <a:t>Teacher</a:t>
          </a:r>
        </a:p>
      </dgm:t>
    </dgm:pt>
    <dgm:pt modelId="{D15AB905-0958-407F-A9E3-C57064D27336}" type="parTrans" cxnId="{C3431E01-1F9D-4386-B779-BDCDCD46FF1D}">
      <dgm:prSet/>
      <dgm:spPr/>
      <dgm:t>
        <a:bodyPr/>
        <a:lstStyle/>
        <a:p>
          <a:endParaRPr lang="en-US"/>
        </a:p>
      </dgm:t>
    </dgm:pt>
    <dgm:pt modelId="{8E3718F9-EE27-44B4-950F-D436ABDC0B32}" type="sibTrans" cxnId="{C3431E01-1F9D-4386-B779-BDCDCD46FF1D}">
      <dgm:prSet/>
      <dgm:spPr/>
      <dgm:t>
        <a:bodyPr/>
        <a:lstStyle/>
        <a:p>
          <a:endParaRPr lang="en-US"/>
        </a:p>
      </dgm:t>
    </dgm:pt>
    <dgm:pt modelId="{25CFC37F-1F82-4255-897F-A828B2F42D47}">
      <dgm:prSet/>
      <dgm:spPr/>
      <dgm:t>
        <a:bodyPr/>
        <a:lstStyle/>
        <a:p>
          <a:r>
            <a:rPr lang="en-US"/>
            <a:t>Students</a:t>
          </a:r>
        </a:p>
      </dgm:t>
    </dgm:pt>
    <dgm:pt modelId="{1DB778F5-F6CD-4329-B3F1-BBF3BD2A7784}" type="parTrans" cxnId="{DF566B51-CF5D-4139-ABC8-15EE8882A10C}">
      <dgm:prSet/>
      <dgm:spPr/>
      <dgm:t>
        <a:bodyPr/>
        <a:lstStyle/>
        <a:p>
          <a:endParaRPr lang="en-US"/>
        </a:p>
      </dgm:t>
    </dgm:pt>
    <dgm:pt modelId="{CE1AACC4-8679-4646-A1A5-F869CB2D90CD}" type="sibTrans" cxnId="{DF566B51-CF5D-4139-ABC8-15EE8882A10C}">
      <dgm:prSet/>
      <dgm:spPr/>
      <dgm:t>
        <a:bodyPr/>
        <a:lstStyle/>
        <a:p>
          <a:endParaRPr lang="en-US"/>
        </a:p>
      </dgm:t>
    </dgm:pt>
    <dgm:pt modelId="{97FCEFD5-0B63-49DE-95F6-AD250FE5C860}" type="pres">
      <dgm:prSet presAssocID="{47F484FC-5944-4E96-9B56-939F536B117F}" presName="compositeShape" presStyleCnt="0">
        <dgm:presLayoutVars>
          <dgm:dir/>
          <dgm:resizeHandles/>
        </dgm:presLayoutVars>
      </dgm:prSet>
      <dgm:spPr/>
    </dgm:pt>
    <dgm:pt modelId="{6894397D-67F1-4C41-8EAB-B890C1A59254}" type="pres">
      <dgm:prSet presAssocID="{47F484FC-5944-4E96-9B56-939F536B117F}" presName="pyramid" presStyleLbl="node1" presStyleIdx="0" presStyleCnt="1"/>
      <dgm:spPr/>
    </dgm:pt>
    <dgm:pt modelId="{FCF02228-B223-40B0-8EEF-4087076A089E}" type="pres">
      <dgm:prSet presAssocID="{47F484FC-5944-4E96-9B56-939F536B117F}" presName="theList" presStyleCnt="0"/>
      <dgm:spPr/>
    </dgm:pt>
    <dgm:pt modelId="{F63BF807-F527-4869-8579-F6812EA0CB51}" type="pres">
      <dgm:prSet presAssocID="{3F066497-DE2B-44FC-B018-18DD4DFD0AB9}" presName="aNode" presStyleLbl="fgAcc1" presStyleIdx="0" presStyleCnt="3" custLinFactX="-33859" custLinFactNeighborX="-100000" custLinFactNeighborY="58809">
        <dgm:presLayoutVars>
          <dgm:bulletEnabled val="1"/>
        </dgm:presLayoutVars>
      </dgm:prSet>
      <dgm:spPr/>
    </dgm:pt>
    <dgm:pt modelId="{8A939433-AD2D-4045-9588-977A5766D70D}" type="pres">
      <dgm:prSet presAssocID="{3F066497-DE2B-44FC-B018-18DD4DFD0AB9}" presName="aSpace" presStyleCnt="0"/>
      <dgm:spPr/>
    </dgm:pt>
    <dgm:pt modelId="{8334E0CF-BA99-4C32-970D-B122E100F933}" type="pres">
      <dgm:prSet presAssocID="{BD16FFC8-3A6B-4312-AB2D-8DD5DCA37541}" presName="aNode" presStyleLbl="fgAcc1" presStyleIdx="1" presStyleCnt="3" custScaleY="98546" custLinFactY="-48110" custLinFactNeighborX="-5737" custLinFactNeighborY="-100000">
        <dgm:presLayoutVars>
          <dgm:bulletEnabled val="1"/>
        </dgm:presLayoutVars>
      </dgm:prSet>
      <dgm:spPr/>
    </dgm:pt>
    <dgm:pt modelId="{921F8ADD-0458-4494-8C9B-00F2ABC13B95}" type="pres">
      <dgm:prSet presAssocID="{BD16FFC8-3A6B-4312-AB2D-8DD5DCA37541}" presName="aSpace" presStyleCnt="0"/>
      <dgm:spPr/>
    </dgm:pt>
    <dgm:pt modelId="{20866D0D-6565-46F5-BE81-E2BCEBD6C1D4}" type="pres">
      <dgm:prSet presAssocID="{25CFC37F-1F82-4255-897F-A828B2F42D47}" presName="aNode" presStyleLbl="fgAcc1" presStyleIdx="2" presStyleCnt="3" custLinFactNeighborX="-4972" custLinFactNeighborY="25080">
        <dgm:presLayoutVars>
          <dgm:bulletEnabled val="1"/>
        </dgm:presLayoutVars>
      </dgm:prSet>
      <dgm:spPr/>
    </dgm:pt>
    <dgm:pt modelId="{66B8F894-63F4-472D-96D1-E08DE20CC86C}" type="pres">
      <dgm:prSet presAssocID="{25CFC37F-1F82-4255-897F-A828B2F42D47}" presName="aSpace" presStyleCnt="0"/>
      <dgm:spPr/>
    </dgm:pt>
  </dgm:ptLst>
  <dgm:cxnLst>
    <dgm:cxn modelId="{C3431E01-1F9D-4386-B779-BDCDCD46FF1D}" srcId="{47F484FC-5944-4E96-9B56-939F536B117F}" destId="{BD16FFC8-3A6B-4312-AB2D-8DD5DCA37541}" srcOrd="1" destOrd="0" parTransId="{D15AB905-0958-407F-A9E3-C57064D27336}" sibTransId="{8E3718F9-EE27-44B4-950F-D436ABDC0B32}"/>
    <dgm:cxn modelId="{273D6403-C443-4EFA-9E39-F49BE49E9FDE}" type="presOf" srcId="{47F484FC-5944-4E96-9B56-939F536B117F}" destId="{97FCEFD5-0B63-49DE-95F6-AD250FE5C860}" srcOrd="0" destOrd="0" presId="urn:microsoft.com/office/officeart/2005/8/layout/pyramid2"/>
    <dgm:cxn modelId="{24D41839-9002-496B-905F-4F5E19555C9F}" type="presOf" srcId="{25CFC37F-1F82-4255-897F-A828B2F42D47}" destId="{20866D0D-6565-46F5-BE81-E2BCEBD6C1D4}" srcOrd="0" destOrd="0" presId="urn:microsoft.com/office/officeart/2005/8/layout/pyramid2"/>
    <dgm:cxn modelId="{CEAADE3F-4DFE-48DD-8B02-768837329B26}" type="presOf" srcId="{BD16FFC8-3A6B-4312-AB2D-8DD5DCA37541}" destId="{8334E0CF-BA99-4C32-970D-B122E100F933}" srcOrd="0" destOrd="0" presId="urn:microsoft.com/office/officeart/2005/8/layout/pyramid2"/>
    <dgm:cxn modelId="{2AD01E62-8676-43EA-A7AE-16A658495A4F}" type="presOf" srcId="{3F066497-DE2B-44FC-B018-18DD4DFD0AB9}" destId="{F63BF807-F527-4869-8579-F6812EA0CB51}" srcOrd="0" destOrd="0" presId="urn:microsoft.com/office/officeart/2005/8/layout/pyramid2"/>
    <dgm:cxn modelId="{DF566B51-CF5D-4139-ABC8-15EE8882A10C}" srcId="{47F484FC-5944-4E96-9B56-939F536B117F}" destId="{25CFC37F-1F82-4255-897F-A828B2F42D47}" srcOrd="2" destOrd="0" parTransId="{1DB778F5-F6CD-4329-B3F1-BBF3BD2A7784}" sibTransId="{CE1AACC4-8679-4646-A1A5-F869CB2D90CD}"/>
    <dgm:cxn modelId="{2BFBC1CA-1621-4E98-840A-DB3F61D0B25F}" srcId="{47F484FC-5944-4E96-9B56-939F536B117F}" destId="{3F066497-DE2B-44FC-B018-18DD4DFD0AB9}" srcOrd="0" destOrd="0" parTransId="{5D045CBB-E95E-4A8E-A7F8-52CFD7685C38}" sibTransId="{66CC097C-23FA-4E79-AF77-11B9E4A09BAA}"/>
    <dgm:cxn modelId="{75E752BF-F69A-4822-B943-99FB928408FF}" type="presParOf" srcId="{97FCEFD5-0B63-49DE-95F6-AD250FE5C860}" destId="{6894397D-67F1-4C41-8EAB-B890C1A59254}" srcOrd="0" destOrd="0" presId="urn:microsoft.com/office/officeart/2005/8/layout/pyramid2"/>
    <dgm:cxn modelId="{58A32E58-9390-4ED2-AD7A-33A383E9C914}" type="presParOf" srcId="{97FCEFD5-0B63-49DE-95F6-AD250FE5C860}" destId="{FCF02228-B223-40B0-8EEF-4087076A089E}" srcOrd="1" destOrd="0" presId="urn:microsoft.com/office/officeart/2005/8/layout/pyramid2"/>
    <dgm:cxn modelId="{314A5AF2-7923-4DCA-9654-AF44AF3E650B}" type="presParOf" srcId="{FCF02228-B223-40B0-8EEF-4087076A089E}" destId="{F63BF807-F527-4869-8579-F6812EA0CB51}" srcOrd="0" destOrd="0" presId="urn:microsoft.com/office/officeart/2005/8/layout/pyramid2"/>
    <dgm:cxn modelId="{CE4471ED-45AF-422C-832A-F30077796F4B}" type="presParOf" srcId="{FCF02228-B223-40B0-8EEF-4087076A089E}" destId="{8A939433-AD2D-4045-9588-977A5766D70D}" srcOrd="1" destOrd="0" presId="urn:microsoft.com/office/officeart/2005/8/layout/pyramid2"/>
    <dgm:cxn modelId="{67375992-1BF8-4A1D-A658-993917DE22A7}" type="presParOf" srcId="{FCF02228-B223-40B0-8EEF-4087076A089E}" destId="{8334E0CF-BA99-4C32-970D-B122E100F933}" srcOrd="2" destOrd="0" presId="urn:microsoft.com/office/officeart/2005/8/layout/pyramid2"/>
    <dgm:cxn modelId="{AF6D08A3-C66C-477B-9520-74929B9C5A04}" type="presParOf" srcId="{FCF02228-B223-40B0-8EEF-4087076A089E}" destId="{921F8ADD-0458-4494-8C9B-00F2ABC13B95}" srcOrd="3" destOrd="0" presId="urn:microsoft.com/office/officeart/2005/8/layout/pyramid2"/>
    <dgm:cxn modelId="{63CA6BD4-67A7-4744-9B7A-ECAD67665ACA}" type="presParOf" srcId="{FCF02228-B223-40B0-8EEF-4087076A089E}" destId="{20866D0D-6565-46F5-BE81-E2BCEBD6C1D4}" srcOrd="4" destOrd="0" presId="urn:microsoft.com/office/officeart/2005/8/layout/pyramid2"/>
    <dgm:cxn modelId="{1BDEB578-6FBC-42C8-AC72-CDBA730B3340}" type="presParOf" srcId="{FCF02228-B223-40B0-8EEF-4087076A089E}" destId="{66B8F894-63F4-472D-96D1-E08DE20CC86C}" srcOrd="5" destOrd="0" presId="urn:microsoft.com/office/officeart/2005/8/layout/pyramid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F484FC-5944-4E96-9B56-939F536B117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066497-DE2B-44FC-B018-18DD4DFD0AB9}">
      <dgm:prSet/>
      <dgm:spPr/>
      <dgm:t>
        <a:bodyPr/>
        <a:lstStyle/>
        <a:p>
          <a:r>
            <a:rPr lang="en-US" dirty="0"/>
            <a:t>Management Model: Hierarchical </a:t>
          </a:r>
        </a:p>
      </dgm:t>
    </dgm:pt>
    <dgm:pt modelId="{5D045CBB-E95E-4A8E-A7F8-52CFD7685C38}" type="parTrans" cxnId="{2BFBC1CA-1621-4E98-840A-DB3F61D0B25F}">
      <dgm:prSet/>
      <dgm:spPr/>
      <dgm:t>
        <a:bodyPr/>
        <a:lstStyle/>
        <a:p>
          <a:endParaRPr lang="en-US"/>
        </a:p>
      </dgm:t>
    </dgm:pt>
    <dgm:pt modelId="{66CC097C-23FA-4E79-AF77-11B9E4A09BAA}" type="sibTrans" cxnId="{2BFBC1CA-1621-4E98-840A-DB3F61D0B25F}">
      <dgm:prSet/>
      <dgm:spPr/>
      <dgm:t>
        <a:bodyPr/>
        <a:lstStyle/>
        <a:p>
          <a:endParaRPr lang="en-US"/>
        </a:p>
      </dgm:t>
    </dgm:pt>
    <dgm:pt modelId="{BD16FFC8-3A6B-4312-AB2D-8DD5DCA37541}">
      <dgm:prSet/>
      <dgm:spPr/>
      <dgm:t>
        <a:bodyPr/>
        <a:lstStyle/>
        <a:p>
          <a:r>
            <a:rPr lang="en-US"/>
            <a:t>Teacher</a:t>
          </a:r>
        </a:p>
      </dgm:t>
    </dgm:pt>
    <dgm:pt modelId="{D15AB905-0958-407F-A9E3-C57064D27336}" type="parTrans" cxnId="{C3431E01-1F9D-4386-B779-BDCDCD46FF1D}">
      <dgm:prSet/>
      <dgm:spPr/>
      <dgm:t>
        <a:bodyPr/>
        <a:lstStyle/>
        <a:p>
          <a:endParaRPr lang="en-US"/>
        </a:p>
      </dgm:t>
    </dgm:pt>
    <dgm:pt modelId="{8E3718F9-EE27-44B4-950F-D436ABDC0B32}" type="sibTrans" cxnId="{C3431E01-1F9D-4386-B779-BDCDCD46FF1D}">
      <dgm:prSet/>
      <dgm:spPr/>
      <dgm:t>
        <a:bodyPr/>
        <a:lstStyle/>
        <a:p>
          <a:endParaRPr lang="en-US"/>
        </a:p>
      </dgm:t>
    </dgm:pt>
    <dgm:pt modelId="{25CFC37F-1F82-4255-897F-A828B2F42D47}">
      <dgm:prSet/>
      <dgm:spPr/>
      <dgm:t>
        <a:bodyPr/>
        <a:lstStyle/>
        <a:p>
          <a:r>
            <a:rPr lang="en-US"/>
            <a:t>Students</a:t>
          </a:r>
        </a:p>
      </dgm:t>
    </dgm:pt>
    <dgm:pt modelId="{1DB778F5-F6CD-4329-B3F1-BBF3BD2A7784}" type="parTrans" cxnId="{DF566B51-CF5D-4139-ABC8-15EE8882A10C}">
      <dgm:prSet/>
      <dgm:spPr/>
      <dgm:t>
        <a:bodyPr/>
        <a:lstStyle/>
        <a:p>
          <a:endParaRPr lang="en-US"/>
        </a:p>
      </dgm:t>
    </dgm:pt>
    <dgm:pt modelId="{CE1AACC4-8679-4646-A1A5-F869CB2D90CD}" type="sibTrans" cxnId="{DF566B51-CF5D-4139-ABC8-15EE8882A10C}">
      <dgm:prSet/>
      <dgm:spPr/>
      <dgm:t>
        <a:bodyPr/>
        <a:lstStyle/>
        <a:p>
          <a:endParaRPr lang="en-US"/>
        </a:p>
      </dgm:t>
    </dgm:pt>
    <dgm:pt modelId="{97FCEFD5-0B63-49DE-95F6-AD250FE5C860}" type="pres">
      <dgm:prSet presAssocID="{47F484FC-5944-4E96-9B56-939F536B117F}" presName="compositeShape" presStyleCnt="0">
        <dgm:presLayoutVars>
          <dgm:dir/>
          <dgm:resizeHandles/>
        </dgm:presLayoutVars>
      </dgm:prSet>
      <dgm:spPr/>
    </dgm:pt>
    <dgm:pt modelId="{6894397D-67F1-4C41-8EAB-B890C1A59254}" type="pres">
      <dgm:prSet presAssocID="{47F484FC-5944-4E96-9B56-939F536B117F}" presName="pyramid" presStyleLbl="node1" presStyleIdx="0" presStyleCnt="1"/>
      <dgm:spPr/>
    </dgm:pt>
    <dgm:pt modelId="{FCF02228-B223-40B0-8EEF-4087076A089E}" type="pres">
      <dgm:prSet presAssocID="{47F484FC-5944-4E96-9B56-939F536B117F}" presName="theList" presStyleCnt="0"/>
      <dgm:spPr/>
    </dgm:pt>
    <dgm:pt modelId="{F63BF807-F527-4869-8579-F6812EA0CB51}" type="pres">
      <dgm:prSet presAssocID="{3F066497-DE2B-44FC-B018-18DD4DFD0AB9}" presName="aNode" presStyleLbl="fgAcc1" presStyleIdx="0" presStyleCnt="3" custLinFactX="-33859" custLinFactNeighborX="-100000" custLinFactNeighborY="58809">
        <dgm:presLayoutVars>
          <dgm:bulletEnabled val="1"/>
        </dgm:presLayoutVars>
      </dgm:prSet>
      <dgm:spPr/>
    </dgm:pt>
    <dgm:pt modelId="{8A939433-AD2D-4045-9588-977A5766D70D}" type="pres">
      <dgm:prSet presAssocID="{3F066497-DE2B-44FC-B018-18DD4DFD0AB9}" presName="aSpace" presStyleCnt="0"/>
      <dgm:spPr/>
    </dgm:pt>
    <dgm:pt modelId="{8334E0CF-BA99-4C32-970D-B122E100F933}" type="pres">
      <dgm:prSet presAssocID="{BD16FFC8-3A6B-4312-AB2D-8DD5DCA37541}" presName="aNode" presStyleLbl="fgAcc1" presStyleIdx="1" presStyleCnt="3" custScaleY="98546" custLinFactY="-48110" custLinFactNeighborX="-5737" custLinFactNeighborY="-100000">
        <dgm:presLayoutVars>
          <dgm:bulletEnabled val="1"/>
        </dgm:presLayoutVars>
      </dgm:prSet>
      <dgm:spPr/>
    </dgm:pt>
    <dgm:pt modelId="{921F8ADD-0458-4494-8C9B-00F2ABC13B95}" type="pres">
      <dgm:prSet presAssocID="{BD16FFC8-3A6B-4312-AB2D-8DD5DCA37541}" presName="aSpace" presStyleCnt="0"/>
      <dgm:spPr/>
    </dgm:pt>
    <dgm:pt modelId="{20866D0D-6565-46F5-BE81-E2BCEBD6C1D4}" type="pres">
      <dgm:prSet presAssocID="{25CFC37F-1F82-4255-897F-A828B2F42D47}" presName="aNode" presStyleLbl="fgAcc1" presStyleIdx="2" presStyleCnt="3" custLinFactNeighborX="-4972" custLinFactNeighborY="25080">
        <dgm:presLayoutVars>
          <dgm:bulletEnabled val="1"/>
        </dgm:presLayoutVars>
      </dgm:prSet>
      <dgm:spPr/>
    </dgm:pt>
    <dgm:pt modelId="{66B8F894-63F4-472D-96D1-E08DE20CC86C}" type="pres">
      <dgm:prSet presAssocID="{25CFC37F-1F82-4255-897F-A828B2F42D47}" presName="aSpace" presStyleCnt="0"/>
      <dgm:spPr/>
    </dgm:pt>
  </dgm:ptLst>
  <dgm:cxnLst>
    <dgm:cxn modelId="{C3431E01-1F9D-4386-B779-BDCDCD46FF1D}" srcId="{47F484FC-5944-4E96-9B56-939F536B117F}" destId="{BD16FFC8-3A6B-4312-AB2D-8DD5DCA37541}" srcOrd="1" destOrd="0" parTransId="{D15AB905-0958-407F-A9E3-C57064D27336}" sibTransId="{8E3718F9-EE27-44B4-950F-D436ABDC0B32}"/>
    <dgm:cxn modelId="{273D6403-C443-4EFA-9E39-F49BE49E9FDE}" type="presOf" srcId="{47F484FC-5944-4E96-9B56-939F536B117F}" destId="{97FCEFD5-0B63-49DE-95F6-AD250FE5C860}" srcOrd="0" destOrd="0" presId="urn:microsoft.com/office/officeart/2005/8/layout/pyramid2"/>
    <dgm:cxn modelId="{24D41839-9002-496B-905F-4F5E19555C9F}" type="presOf" srcId="{25CFC37F-1F82-4255-897F-A828B2F42D47}" destId="{20866D0D-6565-46F5-BE81-E2BCEBD6C1D4}" srcOrd="0" destOrd="0" presId="urn:microsoft.com/office/officeart/2005/8/layout/pyramid2"/>
    <dgm:cxn modelId="{CEAADE3F-4DFE-48DD-8B02-768837329B26}" type="presOf" srcId="{BD16FFC8-3A6B-4312-AB2D-8DD5DCA37541}" destId="{8334E0CF-BA99-4C32-970D-B122E100F933}" srcOrd="0" destOrd="0" presId="urn:microsoft.com/office/officeart/2005/8/layout/pyramid2"/>
    <dgm:cxn modelId="{2AD01E62-8676-43EA-A7AE-16A658495A4F}" type="presOf" srcId="{3F066497-DE2B-44FC-B018-18DD4DFD0AB9}" destId="{F63BF807-F527-4869-8579-F6812EA0CB51}" srcOrd="0" destOrd="0" presId="urn:microsoft.com/office/officeart/2005/8/layout/pyramid2"/>
    <dgm:cxn modelId="{DF566B51-CF5D-4139-ABC8-15EE8882A10C}" srcId="{47F484FC-5944-4E96-9B56-939F536B117F}" destId="{25CFC37F-1F82-4255-897F-A828B2F42D47}" srcOrd="2" destOrd="0" parTransId="{1DB778F5-F6CD-4329-B3F1-BBF3BD2A7784}" sibTransId="{CE1AACC4-8679-4646-A1A5-F869CB2D90CD}"/>
    <dgm:cxn modelId="{2BFBC1CA-1621-4E98-840A-DB3F61D0B25F}" srcId="{47F484FC-5944-4E96-9B56-939F536B117F}" destId="{3F066497-DE2B-44FC-B018-18DD4DFD0AB9}" srcOrd="0" destOrd="0" parTransId="{5D045CBB-E95E-4A8E-A7F8-52CFD7685C38}" sibTransId="{66CC097C-23FA-4E79-AF77-11B9E4A09BAA}"/>
    <dgm:cxn modelId="{75E752BF-F69A-4822-B943-99FB928408FF}" type="presParOf" srcId="{97FCEFD5-0B63-49DE-95F6-AD250FE5C860}" destId="{6894397D-67F1-4C41-8EAB-B890C1A59254}" srcOrd="0" destOrd="0" presId="urn:microsoft.com/office/officeart/2005/8/layout/pyramid2"/>
    <dgm:cxn modelId="{58A32E58-9390-4ED2-AD7A-33A383E9C914}" type="presParOf" srcId="{97FCEFD5-0B63-49DE-95F6-AD250FE5C860}" destId="{FCF02228-B223-40B0-8EEF-4087076A089E}" srcOrd="1" destOrd="0" presId="urn:microsoft.com/office/officeart/2005/8/layout/pyramid2"/>
    <dgm:cxn modelId="{314A5AF2-7923-4DCA-9654-AF44AF3E650B}" type="presParOf" srcId="{FCF02228-B223-40B0-8EEF-4087076A089E}" destId="{F63BF807-F527-4869-8579-F6812EA0CB51}" srcOrd="0" destOrd="0" presId="urn:microsoft.com/office/officeart/2005/8/layout/pyramid2"/>
    <dgm:cxn modelId="{CE4471ED-45AF-422C-832A-F30077796F4B}" type="presParOf" srcId="{FCF02228-B223-40B0-8EEF-4087076A089E}" destId="{8A939433-AD2D-4045-9588-977A5766D70D}" srcOrd="1" destOrd="0" presId="urn:microsoft.com/office/officeart/2005/8/layout/pyramid2"/>
    <dgm:cxn modelId="{67375992-1BF8-4A1D-A658-993917DE22A7}" type="presParOf" srcId="{FCF02228-B223-40B0-8EEF-4087076A089E}" destId="{8334E0CF-BA99-4C32-970D-B122E100F933}" srcOrd="2" destOrd="0" presId="urn:microsoft.com/office/officeart/2005/8/layout/pyramid2"/>
    <dgm:cxn modelId="{AF6D08A3-C66C-477B-9520-74929B9C5A04}" type="presParOf" srcId="{FCF02228-B223-40B0-8EEF-4087076A089E}" destId="{921F8ADD-0458-4494-8C9B-00F2ABC13B95}" srcOrd="3" destOrd="0" presId="urn:microsoft.com/office/officeart/2005/8/layout/pyramid2"/>
    <dgm:cxn modelId="{63CA6BD4-67A7-4744-9B7A-ECAD67665ACA}" type="presParOf" srcId="{FCF02228-B223-40B0-8EEF-4087076A089E}" destId="{20866D0D-6565-46F5-BE81-E2BCEBD6C1D4}" srcOrd="4" destOrd="0" presId="urn:microsoft.com/office/officeart/2005/8/layout/pyramid2"/>
    <dgm:cxn modelId="{1BDEB578-6FBC-42C8-AC72-CDBA730B3340}" type="presParOf" srcId="{FCF02228-B223-40B0-8EEF-4087076A089E}" destId="{66B8F894-63F4-472D-96D1-E08DE20CC86C}" srcOrd="5" destOrd="0" presId="urn:microsoft.com/office/officeart/2005/8/layout/pyramid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BB500F-5BE4-436B-855D-19178ED3679B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B1CF5-DD5C-4AC7-8893-A3A925AB1B74}">
      <dgm:prSet/>
      <dgm:spPr/>
      <dgm:t>
        <a:bodyPr/>
        <a:lstStyle/>
        <a:p>
          <a:r>
            <a:rPr lang="en-US" dirty="0"/>
            <a:t>Management Model: ? </a:t>
          </a:r>
        </a:p>
      </dgm:t>
    </dgm:pt>
    <dgm:pt modelId="{D8E3D073-DF7D-4990-8C3A-88B37A917384}" type="parTrans" cxnId="{322F78FF-24C4-40D2-A4E8-5D2727521C6A}">
      <dgm:prSet/>
      <dgm:spPr/>
      <dgm:t>
        <a:bodyPr/>
        <a:lstStyle/>
        <a:p>
          <a:endParaRPr lang="en-US"/>
        </a:p>
      </dgm:t>
    </dgm:pt>
    <dgm:pt modelId="{C9BE9E1B-DF9D-4CDE-8265-FD6B9E9B5FB5}" type="sibTrans" cxnId="{322F78FF-24C4-40D2-A4E8-5D2727521C6A}">
      <dgm:prSet/>
      <dgm:spPr/>
      <dgm:t>
        <a:bodyPr/>
        <a:lstStyle/>
        <a:p>
          <a:r>
            <a:rPr lang="en-US" dirty="0"/>
            <a:t> </a:t>
          </a:r>
        </a:p>
      </dgm:t>
    </dgm:pt>
    <dgm:pt modelId="{CE1FBD9F-CD73-4BD6-B1AE-EBD506E86FC8}">
      <dgm:prSet/>
      <dgm:spPr/>
      <dgm:t>
        <a:bodyPr/>
        <a:lstStyle/>
        <a:p>
          <a:r>
            <a:rPr lang="en-US" dirty="0"/>
            <a:t>Teacher</a:t>
          </a:r>
        </a:p>
        <a:p>
          <a:endParaRPr lang="en-US" dirty="0"/>
        </a:p>
        <a:p>
          <a:endParaRPr lang="en-US" dirty="0"/>
        </a:p>
        <a:p>
          <a:r>
            <a:rPr lang="en-US" dirty="0"/>
            <a:t>Students</a:t>
          </a:r>
        </a:p>
      </dgm:t>
    </dgm:pt>
    <dgm:pt modelId="{AF972D23-7950-40E6-A562-429AE61105E2}" type="parTrans" cxnId="{FB35DF9A-A25A-41A3-9121-68291ABFFC26}">
      <dgm:prSet/>
      <dgm:spPr/>
      <dgm:t>
        <a:bodyPr/>
        <a:lstStyle/>
        <a:p>
          <a:endParaRPr lang="en-US"/>
        </a:p>
      </dgm:t>
    </dgm:pt>
    <dgm:pt modelId="{27C1C2CE-86DF-4691-AF51-7F9FD07D410B}" type="sibTrans" cxnId="{FB35DF9A-A25A-41A3-9121-68291ABFFC26}">
      <dgm:prSet/>
      <dgm:spPr/>
      <dgm:t>
        <a:bodyPr/>
        <a:lstStyle/>
        <a:p>
          <a:endParaRPr lang="en-US"/>
        </a:p>
      </dgm:t>
    </dgm:pt>
    <dgm:pt modelId="{32451689-6653-48E7-9F61-3A9DE0B63ED1}" type="pres">
      <dgm:prSet presAssocID="{F3BB500F-5BE4-436B-855D-19178ED3679B}" presName="Name0" presStyleCnt="0">
        <dgm:presLayoutVars>
          <dgm:dir/>
          <dgm:resizeHandles val="exact"/>
        </dgm:presLayoutVars>
      </dgm:prSet>
      <dgm:spPr/>
    </dgm:pt>
    <dgm:pt modelId="{85FCA274-CE40-4F40-986B-C759A893B8C6}" type="pres">
      <dgm:prSet presAssocID="{F3BB500F-5BE4-436B-855D-19178ED3679B}" presName="vNodes" presStyleCnt="0"/>
      <dgm:spPr/>
    </dgm:pt>
    <dgm:pt modelId="{EAED196D-324B-4FB9-BABA-84295B2A631F}" type="pres">
      <dgm:prSet presAssocID="{62BB1CF5-DD5C-4AC7-8893-A3A925AB1B74}" presName="node" presStyleLbl="node1" presStyleIdx="0" presStyleCnt="2" custLinFactNeighborX="10424">
        <dgm:presLayoutVars>
          <dgm:bulletEnabled val="1"/>
        </dgm:presLayoutVars>
      </dgm:prSet>
      <dgm:spPr/>
    </dgm:pt>
    <dgm:pt modelId="{82740B90-8799-4806-B3D6-C7C6566770E8}" type="pres">
      <dgm:prSet presAssocID="{F3BB500F-5BE4-436B-855D-19178ED3679B}" presName="sibTransLast" presStyleLbl="sibTrans2D1" presStyleIdx="0" presStyleCnt="1" custFlipVert="1" custFlipHor="1" custScaleX="7166" custScaleY="27632" custLinFactY="100000" custLinFactNeighborX="4415" custLinFactNeighborY="120094"/>
      <dgm:spPr/>
    </dgm:pt>
    <dgm:pt modelId="{C31CD547-EE46-4579-88FF-132D2B8A4655}" type="pres">
      <dgm:prSet presAssocID="{F3BB500F-5BE4-436B-855D-19178ED3679B}" presName="connectorText" presStyleLbl="sibTrans2D1" presStyleIdx="0" presStyleCnt="1"/>
      <dgm:spPr/>
    </dgm:pt>
    <dgm:pt modelId="{1303E4D8-BDFF-4420-8965-6260DFC26B83}" type="pres">
      <dgm:prSet presAssocID="{F3BB500F-5BE4-436B-855D-19178ED3679B}" presName="lastNode" presStyleLbl="node1" presStyleIdx="1" presStyleCnt="2" custScaleX="172323" custLinFactNeighborX="-3381">
        <dgm:presLayoutVars>
          <dgm:bulletEnabled val="1"/>
        </dgm:presLayoutVars>
      </dgm:prSet>
      <dgm:spPr/>
    </dgm:pt>
  </dgm:ptLst>
  <dgm:cxnLst>
    <dgm:cxn modelId="{25787C2C-098F-4018-8AAE-35A441BC6BC0}" type="presOf" srcId="{62BB1CF5-DD5C-4AC7-8893-A3A925AB1B74}" destId="{EAED196D-324B-4FB9-BABA-84295B2A631F}" srcOrd="0" destOrd="0" presId="urn:microsoft.com/office/officeart/2005/8/layout/equation2"/>
    <dgm:cxn modelId="{1328B443-67DC-477A-906F-73D53AD9127F}" type="presOf" srcId="{F3BB500F-5BE4-436B-855D-19178ED3679B}" destId="{32451689-6653-48E7-9F61-3A9DE0B63ED1}" srcOrd="0" destOrd="0" presId="urn:microsoft.com/office/officeart/2005/8/layout/equation2"/>
    <dgm:cxn modelId="{A0084850-4A49-4243-9A37-731C6F9A808C}" type="presOf" srcId="{C9BE9E1B-DF9D-4CDE-8265-FD6B9E9B5FB5}" destId="{C31CD547-EE46-4579-88FF-132D2B8A4655}" srcOrd="1" destOrd="0" presId="urn:microsoft.com/office/officeart/2005/8/layout/equation2"/>
    <dgm:cxn modelId="{260BDB8D-80C8-4922-97A9-A25F439FA4DD}" type="presOf" srcId="{C9BE9E1B-DF9D-4CDE-8265-FD6B9E9B5FB5}" destId="{82740B90-8799-4806-B3D6-C7C6566770E8}" srcOrd="0" destOrd="0" presId="urn:microsoft.com/office/officeart/2005/8/layout/equation2"/>
    <dgm:cxn modelId="{FB35DF9A-A25A-41A3-9121-68291ABFFC26}" srcId="{F3BB500F-5BE4-436B-855D-19178ED3679B}" destId="{CE1FBD9F-CD73-4BD6-B1AE-EBD506E86FC8}" srcOrd="1" destOrd="0" parTransId="{AF972D23-7950-40E6-A562-429AE61105E2}" sibTransId="{27C1C2CE-86DF-4691-AF51-7F9FD07D410B}"/>
    <dgm:cxn modelId="{E2C34AA7-EE8D-460B-9AD5-1D71AA8414EC}" type="presOf" srcId="{CE1FBD9F-CD73-4BD6-B1AE-EBD506E86FC8}" destId="{1303E4D8-BDFF-4420-8965-6260DFC26B83}" srcOrd="0" destOrd="0" presId="urn:microsoft.com/office/officeart/2005/8/layout/equation2"/>
    <dgm:cxn modelId="{322F78FF-24C4-40D2-A4E8-5D2727521C6A}" srcId="{F3BB500F-5BE4-436B-855D-19178ED3679B}" destId="{62BB1CF5-DD5C-4AC7-8893-A3A925AB1B74}" srcOrd="0" destOrd="0" parTransId="{D8E3D073-DF7D-4990-8C3A-88B37A917384}" sibTransId="{C9BE9E1B-DF9D-4CDE-8265-FD6B9E9B5FB5}"/>
    <dgm:cxn modelId="{46B690B0-A39C-4EB5-8B58-27585BD6DB4D}" type="presParOf" srcId="{32451689-6653-48E7-9F61-3A9DE0B63ED1}" destId="{85FCA274-CE40-4F40-986B-C759A893B8C6}" srcOrd="0" destOrd="0" presId="urn:microsoft.com/office/officeart/2005/8/layout/equation2"/>
    <dgm:cxn modelId="{69E84B3F-0554-4DF9-B6E8-F472F57B5832}" type="presParOf" srcId="{85FCA274-CE40-4F40-986B-C759A893B8C6}" destId="{EAED196D-324B-4FB9-BABA-84295B2A631F}" srcOrd="0" destOrd="0" presId="urn:microsoft.com/office/officeart/2005/8/layout/equation2"/>
    <dgm:cxn modelId="{20984E57-AD94-4468-9BE2-604B913877CF}" type="presParOf" srcId="{32451689-6653-48E7-9F61-3A9DE0B63ED1}" destId="{82740B90-8799-4806-B3D6-C7C6566770E8}" srcOrd="1" destOrd="0" presId="urn:microsoft.com/office/officeart/2005/8/layout/equation2"/>
    <dgm:cxn modelId="{52F859D6-06B7-42D9-8EA6-15BE0161DD23}" type="presParOf" srcId="{82740B90-8799-4806-B3D6-C7C6566770E8}" destId="{C31CD547-EE46-4579-88FF-132D2B8A4655}" srcOrd="0" destOrd="0" presId="urn:microsoft.com/office/officeart/2005/8/layout/equation2"/>
    <dgm:cxn modelId="{B2784B0A-1F6E-4366-BBF0-673F8CEBE9E9}" type="presParOf" srcId="{32451689-6653-48E7-9F61-3A9DE0B63ED1}" destId="{1303E4D8-BDFF-4420-8965-6260DFC26B83}" srcOrd="2" destOrd="0" presId="urn:microsoft.com/office/officeart/2005/8/layout/equation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BB500F-5BE4-436B-855D-19178ED3679B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BB1CF5-DD5C-4AC7-8893-A3A925AB1B74}">
      <dgm:prSet/>
      <dgm:spPr/>
      <dgm:t>
        <a:bodyPr/>
        <a:lstStyle/>
        <a:p>
          <a:r>
            <a:rPr lang="en-US" dirty="0"/>
            <a:t>Management Model: Cooperative </a:t>
          </a:r>
        </a:p>
      </dgm:t>
    </dgm:pt>
    <dgm:pt modelId="{D8E3D073-DF7D-4990-8C3A-88B37A917384}" type="parTrans" cxnId="{322F78FF-24C4-40D2-A4E8-5D2727521C6A}">
      <dgm:prSet/>
      <dgm:spPr/>
      <dgm:t>
        <a:bodyPr/>
        <a:lstStyle/>
        <a:p>
          <a:endParaRPr lang="en-US"/>
        </a:p>
      </dgm:t>
    </dgm:pt>
    <dgm:pt modelId="{C9BE9E1B-DF9D-4CDE-8265-FD6B9E9B5FB5}" type="sibTrans" cxnId="{322F78FF-24C4-40D2-A4E8-5D2727521C6A}">
      <dgm:prSet/>
      <dgm:spPr/>
      <dgm:t>
        <a:bodyPr/>
        <a:lstStyle/>
        <a:p>
          <a:r>
            <a:rPr lang="en-US" dirty="0"/>
            <a:t> </a:t>
          </a:r>
        </a:p>
      </dgm:t>
    </dgm:pt>
    <dgm:pt modelId="{CE1FBD9F-CD73-4BD6-B1AE-EBD506E86FC8}">
      <dgm:prSet/>
      <dgm:spPr/>
      <dgm:t>
        <a:bodyPr/>
        <a:lstStyle/>
        <a:p>
          <a:r>
            <a:rPr lang="en-US" dirty="0"/>
            <a:t>Teacher</a:t>
          </a:r>
        </a:p>
        <a:p>
          <a:endParaRPr lang="en-US" dirty="0"/>
        </a:p>
        <a:p>
          <a:endParaRPr lang="en-US" dirty="0"/>
        </a:p>
        <a:p>
          <a:r>
            <a:rPr lang="en-US" dirty="0"/>
            <a:t>Students</a:t>
          </a:r>
        </a:p>
      </dgm:t>
    </dgm:pt>
    <dgm:pt modelId="{AF972D23-7950-40E6-A562-429AE61105E2}" type="parTrans" cxnId="{FB35DF9A-A25A-41A3-9121-68291ABFFC26}">
      <dgm:prSet/>
      <dgm:spPr/>
      <dgm:t>
        <a:bodyPr/>
        <a:lstStyle/>
        <a:p>
          <a:endParaRPr lang="en-US"/>
        </a:p>
      </dgm:t>
    </dgm:pt>
    <dgm:pt modelId="{27C1C2CE-86DF-4691-AF51-7F9FD07D410B}" type="sibTrans" cxnId="{FB35DF9A-A25A-41A3-9121-68291ABFFC26}">
      <dgm:prSet/>
      <dgm:spPr/>
      <dgm:t>
        <a:bodyPr/>
        <a:lstStyle/>
        <a:p>
          <a:endParaRPr lang="en-US"/>
        </a:p>
      </dgm:t>
    </dgm:pt>
    <dgm:pt modelId="{32451689-6653-48E7-9F61-3A9DE0B63ED1}" type="pres">
      <dgm:prSet presAssocID="{F3BB500F-5BE4-436B-855D-19178ED3679B}" presName="Name0" presStyleCnt="0">
        <dgm:presLayoutVars>
          <dgm:dir/>
          <dgm:resizeHandles val="exact"/>
        </dgm:presLayoutVars>
      </dgm:prSet>
      <dgm:spPr/>
    </dgm:pt>
    <dgm:pt modelId="{85FCA274-CE40-4F40-986B-C759A893B8C6}" type="pres">
      <dgm:prSet presAssocID="{F3BB500F-5BE4-436B-855D-19178ED3679B}" presName="vNodes" presStyleCnt="0"/>
      <dgm:spPr/>
    </dgm:pt>
    <dgm:pt modelId="{EAED196D-324B-4FB9-BABA-84295B2A631F}" type="pres">
      <dgm:prSet presAssocID="{62BB1CF5-DD5C-4AC7-8893-A3A925AB1B74}" presName="node" presStyleLbl="node1" presStyleIdx="0" presStyleCnt="2" custLinFactNeighborX="10424">
        <dgm:presLayoutVars>
          <dgm:bulletEnabled val="1"/>
        </dgm:presLayoutVars>
      </dgm:prSet>
      <dgm:spPr/>
    </dgm:pt>
    <dgm:pt modelId="{82740B90-8799-4806-B3D6-C7C6566770E8}" type="pres">
      <dgm:prSet presAssocID="{F3BB500F-5BE4-436B-855D-19178ED3679B}" presName="sibTransLast" presStyleLbl="sibTrans2D1" presStyleIdx="0" presStyleCnt="1" custFlipVert="1" custFlipHor="1" custScaleX="7166" custScaleY="27632" custLinFactY="100000" custLinFactNeighborX="4415" custLinFactNeighborY="120094"/>
      <dgm:spPr/>
    </dgm:pt>
    <dgm:pt modelId="{C31CD547-EE46-4579-88FF-132D2B8A4655}" type="pres">
      <dgm:prSet presAssocID="{F3BB500F-5BE4-436B-855D-19178ED3679B}" presName="connectorText" presStyleLbl="sibTrans2D1" presStyleIdx="0" presStyleCnt="1"/>
      <dgm:spPr/>
    </dgm:pt>
    <dgm:pt modelId="{1303E4D8-BDFF-4420-8965-6260DFC26B83}" type="pres">
      <dgm:prSet presAssocID="{F3BB500F-5BE4-436B-855D-19178ED3679B}" presName="lastNode" presStyleLbl="node1" presStyleIdx="1" presStyleCnt="2" custScaleX="172323" custLinFactNeighborX="-3381">
        <dgm:presLayoutVars>
          <dgm:bulletEnabled val="1"/>
        </dgm:presLayoutVars>
      </dgm:prSet>
      <dgm:spPr/>
    </dgm:pt>
  </dgm:ptLst>
  <dgm:cxnLst>
    <dgm:cxn modelId="{25787C2C-098F-4018-8AAE-35A441BC6BC0}" type="presOf" srcId="{62BB1CF5-DD5C-4AC7-8893-A3A925AB1B74}" destId="{EAED196D-324B-4FB9-BABA-84295B2A631F}" srcOrd="0" destOrd="0" presId="urn:microsoft.com/office/officeart/2005/8/layout/equation2"/>
    <dgm:cxn modelId="{1328B443-67DC-477A-906F-73D53AD9127F}" type="presOf" srcId="{F3BB500F-5BE4-436B-855D-19178ED3679B}" destId="{32451689-6653-48E7-9F61-3A9DE0B63ED1}" srcOrd="0" destOrd="0" presId="urn:microsoft.com/office/officeart/2005/8/layout/equation2"/>
    <dgm:cxn modelId="{A0084850-4A49-4243-9A37-731C6F9A808C}" type="presOf" srcId="{C9BE9E1B-DF9D-4CDE-8265-FD6B9E9B5FB5}" destId="{C31CD547-EE46-4579-88FF-132D2B8A4655}" srcOrd="1" destOrd="0" presId="urn:microsoft.com/office/officeart/2005/8/layout/equation2"/>
    <dgm:cxn modelId="{260BDB8D-80C8-4922-97A9-A25F439FA4DD}" type="presOf" srcId="{C9BE9E1B-DF9D-4CDE-8265-FD6B9E9B5FB5}" destId="{82740B90-8799-4806-B3D6-C7C6566770E8}" srcOrd="0" destOrd="0" presId="urn:microsoft.com/office/officeart/2005/8/layout/equation2"/>
    <dgm:cxn modelId="{FB35DF9A-A25A-41A3-9121-68291ABFFC26}" srcId="{F3BB500F-5BE4-436B-855D-19178ED3679B}" destId="{CE1FBD9F-CD73-4BD6-B1AE-EBD506E86FC8}" srcOrd="1" destOrd="0" parTransId="{AF972D23-7950-40E6-A562-429AE61105E2}" sibTransId="{27C1C2CE-86DF-4691-AF51-7F9FD07D410B}"/>
    <dgm:cxn modelId="{E2C34AA7-EE8D-460B-9AD5-1D71AA8414EC}" type="presOf" srcId="{CE1FBD9F-CD73-4BD6-B1AE-EBD506E86FC8}" destId="{1303E4D8-BDFF-4420-8965-6260DFC26B83}" srcOrd="0" destOrd="0" presId="urn:microsoft.com/office/officeart/2005/8/layout/equation2"/>
    <dgm:cxn modelId="{322F78FF-24C4-40D2-A4E8-5D2727521C6A}" srcId="{F3BB500F-5BE4-436B-855D-19178ED3679B}" destId="{62BB1CF5-DD5C-4AC7-8893-A3A925AB1B74}" srcOrd="0" destOrd="0" parTransId="{D8E3D073-DF7D-4990-8C3A-88B37A917384}" sibTransId="{C9BE9E1B-DF9D-4CDE-8265-FD6B9E9B5FB5}"/>
    <dgm:cxn modelId="{46B690B0-A39C-4EB5-8B58-27585BD6DB4D}" type="presParOf" srcId="{32451689-6653-48E7-9F61-3A9DE0B63ED1}" destId="{85FCA274-CE40-4F40-986B-C759A893B8C6}" srcOrd="0" destOrd="0" presId="urn:microsoft.com/office/officeart/2005/8/layout/equation2"/>
    <dgm:cxn modelId="{69E84B3F-0554-4DF9-B6E8-F472F57B5832}" type="presParOf" srcId="{85FCA274-CE40-4F40-986B-C759A893B8C6}" destId="{EAED196D-324B-4FB9-BABA-84295B2A631F}" srcOrd="0" destOrd="0" presId="urn:microsoft.com/office/officeart/2005/8/layout/equation2"/>
    <dgm:cxn modelId="{20984E57-AD94-4468-9BE2-604B913877CF}" type="presParOf" srcId="{32451689-6653-48E7-9F61-3A9DE0B63ED1}" destId="{82740B90-8799-4806-B3D6-C7C6566770E8}" srcOrd="1" destOrd="0" presId="urn:microsoft.com/office/officeart/2005/8/layout/equation2"/>
    <dgm:cxn modelId="{52F859D6-06B7-42D9-8EA6-15BE0161DD23}" type="presParOf" srcId="{82740B90-8799-4806-B3D6-C7C6566770E8}" destId="{C31CD547-EE46-4579-88FF-132D2B8A4655}" srcOrd="0" destOrd="0" presId="urn:microsoft.com/office/officeart/2005/8/layout/equation2"/>
    <dgm:cxn modelId="{B2784B0A-1F6E-4366-BBF0-673F8CEBE9E9}" type="presParOf" srcId="{32451689-6653-48E7-9F61-3A9DE0B63ED1}" destId="{1303E4D8-BDFF-4420-8965-6260DFC26B83}" srcOrd="2" destOrd="0" presId="urn:microsoft.com/office/officeart/2005/8/layout/equation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37663A-FD4C-40CB-93F4-4FE63BE0AE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AF1C1A-99E4-43CA-8AD1-E2351AE6807A}">
      <dgm:prSet/>
      <dgm:spPr/>
      <dgm:t>
        <a:bodyPr/>
        <a:lstStyle/>
        <a:p>
          <a:r>
            <a:rPr lang="en-US" dirty="0"/>
            <a:t>Management Model:?</a:t>
          </a:r>
        </a:p>
      </dgm:t>
    </dgm:pt>
    <dgm:pt modelId="{E03D82A3-FF94-4814-B762-38F2555ACED8}" type="parTrans" cxnId="{811081CC-79F8-495B-AE9C-9959549EC2AE}">
      <dgm:prSet/>
      <dgm:spPr/>
      <dgm:t>
        <a:bodyPr/>
        <a:lstStyle/>
        <a:p>
          <a:endParaRPr lang="en-US"/>
        </a:p>
      </dgm:t>
    </dgm:pt>
    <dgm:pt modelId="{4C68564A-23CA-461B-90EB-388EFC363498}" type="sibTrans" cxnId="{811081CC-79F8-495B-AE9C-9959549EC2AE}">
      <dgm:prSet/>
      <dgm:spPr/>
      <dgm:t>
        <a:bodyPr/>
        <a:lstStyle/>
        <a:p>
          <a:endParaRPr lang="en-US"/>
        </a:p>
      </dgm:t>
    </dgm:pt>
    <dgm:pt modelId="{21F143F4-647C-4BFA-9084-2ECA516DFC36}">
      <dgm:prSet/>
      <dgm:spPr/>
      <dgm:t>
        <a:bodyPr/>
        <a:lstStyle/>
        <a:p>
          <a:endParaRPr lang="en-US"/>
        </a:p>
      </dgm:t>
    </dgm:pt>
    <dgm:pt modelId="{70B9F0A8-E002-464D-906E-B437513CF234}" type="parTrans" cxnId="{736F9CC6-1938-41C2-9237-2E3BF447C7FE}">
      <dgm:prSet/>
      <dgm:spPr/>
      <dgm:t>
        <a:bodyPr/>
        <a:lstStyle/>
        <a:p>
          <a:endParaRPr lang="en-US"/>
        </a:p>
      </dgm:t>
    </dgm:pt>
    <dgm:pt modelId="{8C915945-39C8-4DF7-8227-874BFEF38337}" type="sibTrans" cxnId="{736F9CC6-1938-41C2-9237-2E3BF447C7FE}">
      <dgm:prSet/>
      <dgm:spPr/>
      <dgm:t>
        <a:bodyPr/>
        <a:lstStyle/>
        <a:p>
          <a:endParaRPr lang="en-US"/>
        </a:p>
      </dgm:t>
    </dgm:pt>
    <dgm:pt modelId="{5514EF9A-AF9C-44BF-A44E-64AE3660DC05}">
      <dgm:prSet/>
      <dgm:spPr/>
      <dgm:t>
        <a:bodyPr/>
        <a:lstStyle/>
        <a:p>
          <a:endParaRPr lang="en-US"/>
        </a:p>
      </dgm:t>
    </dgm:pt>
    <dgm:pt modelId="{CEB99114-27C9-4F62-A602-F01D8B042951}" type="parTrans" cxnId="{686F6222-4BD6-43FE-BE51-3764AB529574}">
      <dgm:prSet/>
      <dgm:spPr/>
      <dgm:t>
        <a:bodyPr/>
        <a:lstStyle/>
        <a:p>
          <a:endParaRPr lang="en-US"/>
        </a:p>
      </dgm:t>
    </dgm:pt>
    <dgm:pt modelId="{BD83A66E-F5DF-4FE8-8E04-9FED275C7AB1}" type="sibTrans" cxnId="{686F6222-4BD6-43FE-BE51-3764AB529574}">
      <dgm:prSet/>
      <dgm:spPr/>
      <dgm:t>
        <a:bodyPr/>
        <a:lstStyle/>
        <a:p>
          <a:endParaRPr lang="en-US"/>
        </a:p>
      </dgm:t>
    </dgm:pt>
    <dgm:pt modelId="{387B7744-F987-4D96-A088-60821B9D6042}" type="pres">
      <dgm:prSet presAssocID="{3D37663A-FD4C-40CB-93F4-4FE63BE0AE6C}" presName="Name0" presStyleCnt="0">
        <dgm:presLayoutVars>
          <dgm:chMax val="1"/>
          <dgm:chPref val="1"/>
        </dgm:presLayoutVars>
      </dgm:prSet>
      <dgm:spPr/>
    </dgm:pt>
    <dgm:pt modelId="{E8841B02-6B88-4A4B-BA57-E1FD1A3D5FE2}" type="pres">
      <dgm:prSet presAssocID="{3DAF1C1A-99E4-43CA-8AD1-E2351AE6807A}" presName="Parent" presStyleLbl="node0" presStyleIdx="0" presStyleCnt="1" custScaleX="76335" custScaleY="74911" custLinFactNeighborX="-59380" custLinFactNeighborY="1442">
        <dgm:presLayoutVars>
          <dgm:chMax val="5"/>
          <dgm:chPref val="5"/>
        </dgm:presLayoutVars>
      </dgm:prSet>
      <dgm:spPr/>
    </dgm:pt>
    <dgm:pt modelId="{AB294212-1294-47F2-BAAC-51643C0166B9}" type="pres">
      <dgm:prSet presAssocID="{3DAF1C1A-99E4-43CA-8AD1-E2351AE6807A}" presName="Accent1" presStyleLbl="node1" presStyleIdx="0" presStyleCnt="6" custFlipVert="1" custFlipHor="1" custScaleX="54190" custScaleY="70524" custLinFactX="-300000" custLinFactY="100000" custLinFactNeighborX="-317274" custLinFactNeighborY="171214"/>
      <dgm:spPr>
        <a:ln>
          <a:solidFill>
            <a:schemeClr val="accent1"/>
          </a:solidFill>
        </a:ln>
      </dgm:spPr>
    </dgm:pt>
    <dgm:pt modelId="{7F115974-3821-422C-81BC-0BF4FFDF8602}" type="pres">
      <dgm:prSet presAssocID="{3DAF1C1A-99E4-43CA-8AD1-E2351AE6807A}" presName="Accent2" presStyleLbl="node1" presStyleIdx="1" presStyleCnt="6" custLinFactX="-155743" custLinFactY="-100000" custLinFactNeighborX="-200000" custLinFactNeighborY="-111185"/>
      <dgm:spPr>
        <a:ln>
          <a:solidFill>
            <a:schemeClr val="accent1"/>
          </a:solidFill>
        </a:ln>
      </dgm:spPr>
    </dgm:pt>
    <dgm:pt modelId="{E367A76C-20EF-4804-9CFC-900617F9BC2B}" type="pres">
      <dgm:prSet presAssocID="{3DAF1C1A-99E4-43CA-8AD1-E2351AE6807A}" presName="Accent3" presStyleLbl="node1" presStyleIdx="2" presStyleCnt="6" custFlipHor="1" custScaleX="12228" custScaleY="43671" custLinFactX="55" custLinFactNeighborX="100000"/>
      <dgm:spPr/>
    </dgm:pt>
    <dgm:pt modelId="{94969C1D-20F4-4726-A907-36ED88E159C5}" type="pres">
      <dgm:prSet presAssocID="{3DAF1C1A-99E4-43CA-8AD1-E2351AE6807A}" presName="Accent4" presStyleLbl="node1" presStyleIdx="3" presStyleCnt="6" custLinFactX="-300000" custLinFactY="-100000" custLinFactNeighborX="-306539" custLinFactNeighborY="-157773"/>
      <dgm:spPr>
        <a:ln>
          <a:solidFill>
            <a:schemeClr val="accent1"/>
          </a:solidFill>
        </a:ln>
      </dgm:spPr>
    </dgm:pt>
    <dgm:pt modelId="{2A4EC49A-341E-47BA-AAE3-A1B668B23B91}" type="pres">
      <dgm:prSet presAssocID="{3DAF1C1A-99E4-43CA-8AD1-E2351AE6807A}" presName="Accent5" presStyleLbl="node1" presStyleIdx="4" presStyleCnt="6" custFlipHor="0" custScaleX="56218" custScaleY="41378" custLinFactX="-281786" custLinFactY="33380" custLinFactNeighborX="-300000" custLinFactNeighborY="100000"/>
      <dgm:spPr>
        <a:ln>
          <a:solidFill>
            <a:schemeClr val="accent1"/>
          </a:solidFill>
        </a:ln>
      </dgm:spPr>
    </dgm:pt>
    <dgm:pt modelId="{EEE9F017-E1F8-4EFD-8476-11A46297B771}" type="pres">
      <dgm:prSet presAssocID="{3DAF1C1A-99E4-43CA-8AD1-E2351AE6807A}" presName="Accent6" presStyleLbl="node1" presStyleIdx="5" presStyleCnt="6" custLinFactY="35" custLinFactNeighborY="100000"/>
      <dgm:spPr>
        <a:ln>
          <a:solidFill>
            <a:schemeClr val="accent1"/>
          </a:solidFill>
        </a:ln>
      </dgm:spPr>
    </dgm:pt>
  </dgm:ptLst>
  <dgm:cxnLst>
    <dgm:cxn modelId="{686F6222-4BD6-43FE-BE51-3764AB529574}" srcId="{3D37663A-FD4C-40CB-93F4-4FE63BE0AE6C}" destId="{5514EF9A-AF9C-44BF-A44E-64AE3660DC05}" srcOrd="2" destOrd="0" parTransId="{CEB99114-27C9-4F62-A602-F01D8B042951}" sibTransId="{BD83A66E-F5DF-4FE8-8E04-9FED275C7AB1}"/>
    <dgm:cxn modelId="{736F9CC6-1938-41C2-9237-2E3BF447C7FE}" srcId="{3D37663A-FD4C-40CB-93F4-4FE63BE0AE6C}" destId="{21F143F4-647C-4BFA-9084-2ECA516DFC36}" srcOrd="1" destOrd="0" parTransId="{70B9F0A8-E002-464D-906E-B437513CF234}" sibTransId="{8C915945-39C8-4DF7-8227-874BFEF38337}"/>
    <dgm:cxn modelId="{811081CC-79F8-495B-AE9C-9959549EC2AE}" srcId="{3D37663A-FD4C-40CB-93F4-4FE63BE0AE6C}" destId="{3DAF1C1A-99E4-43CA-8AD1-E2351AE6807A}" srcOrd="0" destOrd="0" parTransId="{E03D82A3-FF94-4814-B762-38F2555ACED8}" sibTransId="{4C68564A-23CA-461B-90EB-388EFC363498}"/>
    <dgm:cxn modelId="{918EB4E5-6EF7-4EC8-8922-602D14F20B34}" type="presOf" srcId="{3DAF1C1A-99E4-43CA-8AD1-E2351AE6807A}" destId="{E8841B02-6B88-4A4B-BA57-E1FD1A3D5FE2}" srcOrd="0" destOrd="0" presId="urn:microsoft.com/office/officeart/2009/3/layout/CircleRelationship"/>
    <dgm:cxn modelId="{F75F36EA-7A68-48E3-9D35-67664C1DF79F}" type="presOf" srcId="{3D37663A-FD4C-40CB-93F4-4FE63BE0AE6C}" destId="{387B7744-F987-4D96-A088-60821B9D6042}" srcOrd="0" destOrd="0" presId="urn:microsoft.com/office/officeart/2009/3/layout/CircleRelationship"/>
    <dgm:cxn modelId="{DFC38AA4-5333-43AB-A691-0AB452AEA026}" type="presParOf" srcId="{387B7744-F987-4D96-A088-60821B9D6042}" destId="{E8841B02-6B88-4A4B-BA57-E1FD1A3D5FE2}" srcOrd="0" destOrd="0" presId="urn:microsoft.com/office/officeart/2009/3/layout/CircleRelationship"/>
    <dgm:cxn modelId="{333A180E-32A6-42D7-823C-D24FD0392E71}" type="presParOf" srcId="{387B7744-F987-4D96-A088-60821B9D6042}" destId="{AB294212-1294-47F2-BAAC-51643C0166B9}" srcOrd="1" destOrd="0" presId="urn:microsoft.com/office/officeart/2009/3/layout/CircleRelationship"/>
    <dgm:cxn modelId="{326ACB8E-E61C-49FA-B19F-ECC041211C1D}" type="presParOf" srcId="{387B7744-F987-4D96-A088-60821B9D6042}" destId="{7F115974-3821-422C-81BC-0BF4FFDF8602}" srcOrd="2" destOrd="0" presId="urn:microsoft.com/office/officeart/2009/3/layout/CircleRelationship"/>
    <dgm:cxn modelId="{D2A81319-1911-459A-B884-B756EAE946AE}" type="presParOf" srcId="{387B7744-F987-4D96-A088-60821B9D6042}" destId="{E367A76C-20EF-4804-9CFC-900617F9BC2B}" srcOrd="3" destOrd="0" presId="urn:microsoft.com/office/officeart/2009/3/layout/CircleRelationship"/>
    <dgm:cxn modelId="{45537DA0-4F18-4AE2-AC20-6F0400723DBA}" type="presParOf" srcId="{387B7744-F987-4D96-A088-60821B9D6042}" destId="{94969C1D-20F4-4726-A907-36ED88E159C5}" srcOrd="4" destOrd="0" presId="urn:microsoft.com/office/officeart/2009/3/layout/CircleRelationship"/>
    <dgm:cxn modelId="{A0C0C556-F288-46A9-8E6D-D8496897A744}" type="presParOf" srcId="{387B7744-F987-4D96-A088-60821B9D6042}" destId="{2A4EC49A-341E-47BA-AAE3-A1B668B23B91}" srcOrd="5" destOrd="0" presId="urn:microsoft.com/office/officeart/2009/3/layout/CircleRelationship"/>
    <dgm:cxn modelId="{839515C1-9D7E-49D8-A28C-402D29553BC8}" type="presParOf" srcId="{387B7744-F987-4D96-A088-60821B9D6042}" destId="{EEE9F017-E1F8-4EFD-8476-11A46297B771}" srcOrd="6" destOrd="0" presId="urn:microsoft.com/office/officeart/2009/3/layout/CircleRelationship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37663A-FD4C-40CB-93F4-4FE63BE0AE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AF1C1A-99E4-43CA-8AD1-E2351AE6807A}">
      <dgm:prSet/>
      <dgm:spPr/>
      <dgm:t>
        <a:bodyPr/>
        <a:lstStyle/>
        <a:p>
          <a:r>
            <a:rPr lang="en-US" dirty="0"/>
            <a:t>Management Model: Autonomous </a:t>
          </a:r>
        </a:p>
      </dgm:t>
    </dgm:pt>
    <dgm:pt modelId="{E03D82A3-FF94-4814-B762-38F2555ACED8}" type="parTrans" cxnId="{811081CC-79F8-495B-AE9C-9959549EC2AE}">
      <dgm:prSet/>
      <dgm:spPr/>
      <dgm:t>
        <a:bodyPr/>
        <a:lstStyle/>
        <a:p>
          <a:endParaRPr lang="en-US"/>
        </a:p>
      </dgm:t>
    </dgm:pt>
    <dgm:pt modelId="{4C68564A-23CA-461B-90EB-388EFC363498}" type="sibTrans" cxnId="{811081CC-79F8-495B-AE9C-9959549EC2AE}">
      <dgm:prSet/>
      <dgm:spPr/>
      <dgm:t>
        <a:bodyPr/>
        <a:lstStyle/>
        <a:p>
          <a:endParaRPr lang="en-US"/>
        </a:p>
      </dgm:t>
    </dgm:pt>
    <dgm:pt modelId="{21F143F4-647C-4BFA-9084-2ECA516DFC36}">
      <dgm:prSet/>
      <dgm:spPr/>
    </dgm:pt>
    <dgm:pt modelId="{70B9F0A8-E002-464D-906E-B437513CF234}" type="parTrans" cxnId="{736F9CC6-1938-41C2-9237-2E3BF447C7FE}">
      <dgm:prSet/>
      <dgm:spPr/>
      <dgm:t>
        <a:bodyPr/>
        <a:lstStyle/>
        <a:p>
          <a:endParaRPr lang="en-US"/>
        </a:p>
      </dgm:t>
    </dgm:pt>
    <dgm:pt modelId="{8C915945-39C8-4DF7-8227-874BFEF38337}" type="sibTrans" cxnId="{736F9CC6-1938-41C2-9237-2E3BF447C7FE}">
      <dgm:prSet/>
      <dgm:spPr/>
      <dgm:t>
        <a:bodyPr/>
        <a:lstStyle/>
        <a:p>
          <a:endParaRPr lang="en-US"/>
        </a:p>
      </dgm:t>
    </dgm:pt>
    <dgm:pt modelId="{5514EF9A-AF9C-44BF-A44E-64AE3660DC05}">
      <dgm:prSet/>
      <dgm:spPr/>
    </dgm:pt>
    <dgm:pt modelId="{CEB99114-27C9-4F62-A602-F01D8B042951}" type="parTrans" cxnId="{686F6222-4BD6-43FE-BE51-3764AB529574}">
      <dgm:prSet/>
      <dgm:spPr/>
      <dgm:t>
        <a:bodyPr/>
        <a:lstStyle/>
        <a:p>
          <a:endParaRPr lang="en-US"/>
        </a:p>
      </dgm:t>
    </dgm:pt>
    <dgm:pt modelId="{BD83A66E-F5DF-4FE8-8E04-9FED275C7AB1}" type="sibTrans" cxnId="{686F6222-4BD6-43FE-BE51-3764AB529574}">
      <dgm:prSet/>
      <dgm:spPr/>
      <dgm:t>
        <a:bodyPr/>
        <a:lstStyle/>
        <a:p>
          <a:endParaRPr lang="en-US"/>
        </a:p>
      </dgm:t>
    </dgm:pt>
    <dgm:pt modelId="{387B7744-F987-4D96-A088-60821B9D6042}" type="pres">
      <dgm:prSet presAssocID="{3D37663A-FD4C-40CB-93F4-4FE63BE0AE6C}" presName="Name0" presStyleCnt="0">
        <dgm:presLayoutVars>
          <dgm:chMax val="1"/>
          <dgm:chPref val="1"/>
        </dgm:presLayoutVars>
      </dgm:prSet>
      <dgm:spPr/>
    </dgm:pt>
    <dgm:pt modelId="{E8841B02-6B88-4A4B-BA57-E1FD1A3D5FE2}" type="pres">
      <dgm:prSet presAssocID="{3DAF1C1A-99E4-43CA-8AD1-E2351AE6807A}" presName="Parent" presStyleLbl="node0" presStyleIdx="0" presStyleCnt="1" custScaleX="76335" custScaleY="74911" custLinFactNeighborX="-59380" custLinFactNeighborY="1442">
        <dgm:presLayoutVars>
          <dgm:chMax val="5"/>
          <dgm:chPref val="5"/>
        </dgm:presLayoutVars>
      </dgm:prSet>
      <dgm:spPr/>
    </dgm:pt>
    <dgm:pt modelId="{AB294212-1294-47F2-BAAC-51643C0166B9}" type="pres">
      <dgm:prSet presAssocID="{3DAF1C1A-99E4-43CA-8AD1-E2351AE6807A}" presName="Accent1" presStyleLbl="node1" presStyleIdx="0" presStyleCnt="6" custFlipVert="1" custFlipHor="1" custScaleX="54190" custScaleY="70524" custLinFactX="-300000" custLinFactY="100000" custLinFactNeighborX="-317274" custLinFactNeighborY="171214"/>
      <dgm:spPr>
        <a:ln>
          <a:solidFill>
            <a:schemeClr val="accent1"/>
          </a:solidFill>
        </a:ln>
      </dgm:spPr>
    </dgm:pt>
    <dgm:pt modelId="{7F115974-3821-422C-81BC-0BF4FFDF8602}" type="pres">
      <dgm:prSet presAssocID="{3DAF1C1A-99E4-43CA-8AD1-E2351AE6807A}" presName="Accent2" presStyleLbl="node1" presStyleIdx="1" presStyleCnt="6" custLinFactX="-155743" custLinFactY="-100000" custLinFactNeighborX="-200000" custLinFactNeighborY="-111185"/>
      <dgm:spPr>
        <a:ln>
          <a:solidFill>
            <a:schemeClr val="accent1"/>
          </a:solidFill>
        </a:ln>
      </dgm:spPr>
    </dgm:pt>
    <dgm:pt modelId="{E367A76C-20EF-4804-9CFC-900617F9BC2B}" type="pres">
      <dgm:prSet presAssocID="{3DAF1C1A-99E4-43CA-8AD1-E2351AE6807A}" presName="Accent3" presStyleLbl="node1" presStyleIdx="2" presStyleCnt="6" custFlipHor="1" custScaleX="12228" custScaleY="43671" custLinFactX="55" custLinFactNeighborX="100000"/>
      <dgm:spPr/>
    </dgm:pt>
    <dgm:pt modelId="{94969C1D-20F4-4726-A907-36ED88E159C5}" type="pres">
      <dgm:prSet presAssocID="{3DAF1C1A-99E4-43CA-8AD1-E2351AE6807A}" presName="Accent4" presStyleLbl="node1" presStyleIdx="3" presStyleCnt="6" custLinFactX="-300000" custLinFactY="-100000" custLinFactNeighborX="-306539" custLinFactNeighborY="-157773"/>
      <dgm:spPr>
        <a:ln>
          <a:solidFill>
            <a:schemeClr val="accent1"/>
          </a:solidFill>
        </a:ln>
      </dgm:spPr>
    </dgm:pt>
    <dgm:pt modelId="{2A4EC49A-341E-47BA-AAE3-A1B668B23B91}" type="pres">
      <dgm:prSet presAssocID="{3DAF1C1A-99E4-43CA-8AD1-E2351AE6807A}" presName="Accent5" presStyleLbl="node1" presStyleIdx="4" presStyleCnt="6" custFlipHor="0" custScaleX="56218" custScaleY="41378" custLinFactX="-281786" custLinFactY="33380" custLinFactNeighborX="-300000" custLinFactNeighborY="100000"/>
      <dgm:spPr>
        <a:ln>
          <a:solidFill>
            <a:schemeClr val="accent1"/>
          </a:solidFill>
        </a:ln>
      </dgm:spPr>
    </dgm:pt>
    <dgm:pt modelId="{EEE9F017-E1F8-4EFD-8476-11A46297B771}" type="pres">
      <dgm:prSet presAssocID="{3DAF1C1A-99E4-43CA-8AD1-E2351AE6807A}" presName="Accent6" presStyleLbl="node1" presStyleIdx="5" presStyleCnt="6" custLinFactY="35" custLinFactNeighborY="100000"/>
      <dgm:spPr>
        <a:ln>
          <a:solidFill>
            <a:schemeClr val="accent1"/>
          </a:solidFill>
        </a:ln>
      </dgm:spPr>
    </dgm:pt>
  </dgm:ptLst>
  <dgm:cxnLst>
    <dgm:cxn modelId="{686F6222-4BD6-43FE-BE51-3764AB529574}" srcId="{3D37663A-FD4C-40CB-93F4-4FE63BE0AE6C}" destId="{5514EF9A-AF9C-44BF-A44E-64AE3660DC05}" srcOrd="2" destOrd="0" parTransId="{CEB99114-27C9-4F62-A602-F01D8B042951}" sibTransId="{BD83A66E-F5DF-4FE8-8E04-9FED275C7AB1}"/>
    <dgm:cxn modelId="{736F9CC6-1938-41C2-9237-2E3BF447C7FE}" srcId="{3D37663A-FD4C-40CB-93F4-4FE63BE0AE6C}" destId="{21F143F4-647C-4BFA-9084-2ECA516DFC36}" srcOrd="1" destOrd="0" parTransId="{70B9F0A8-E002-464D-906E-B437513CF234}" sibTransId="{8C915945-39C8-4DF7-8227-874BFEF38337}"/>
    <dgm:cxn modelId="{811081CC-79F8-495B-AE9C-9959549EC2AE}" srcId="{3D37663A-FD4C-40CB-93F4-4FE63BE0AE6C}" destId="{3DAF1C1A-99E4-43CA-8AD1-E2351AE6807A}" srcOrd="0" destOrd="0" parTransId="{E03D82A3-FF94-4814-B762-38F2555ACED8}" sibTransId="{4C68564A-23CA-461B-90EB-388EFC363498}"/>
    <dgm:cxn modelId="{918EB4E5-6EF7-4EC8-8922-602D14F20B34}" type="presOf" srcId="{3DAF1C1A-99E4-43CA-8AD1-E2351AE6807A}" destId="{E8841B02-6B88-4A4B-BA57-E1FD1A3D5FE2}" srcOrd="0" destOrd="0" presId="urn:microsoft.com/office/officeart/2009/3/layout/CircleRelationship"/>
    <dgm:cxn modelId="{F75F36EA-7A68-48E3-9D35-67664C1DF79F}" type="presOf" srcId="{3D37663A-FD4C-40CB-93F4-4FE63BE0AE6C}" destId="{387B7744-F987-4D96-A088-60821B9D6042}" srcOrd="0" destOrd="0" presId="urn:microsoft.com/office/officeart/2009/3/layout/CircleRelationship"/>
    <dgm:cxn modelId="{DFC38AA4-5333-43AB-A691-0AB452AEA026}" type="presParOf" srcId="{387B7744-F987-4D96-A088-60821B9D6042}" destId="{E8841B02-6B88-4A4B-BA57-E1FD1A3D5FE2}" srcOrd="0" destOrd="0" presId="urn:microsoft.com/office/officeart/2009/3/layout/CircleRelationship"/>
    <dgm:cxn modelId="{333A180E-32A6-42D7-823C-D24FD0392E71}" type="presParOf" srcId="{387B7744-F987-4D96-A088-60821B9D6042}" destId="{AB294212-1294-47F2-BAAC-51643C0166B9}" srcOrd="1" destOrd="0" presId="urn:microsoft.com/office/officeart/2009/3/layout/CircleRelationship"/>
    <dgm:cxn modelId="{326ACB8E-E61C-49FA-B19F-ECC041211C1D}" type="presParOf" srcId="{387B7744-F987-4D96-A088-60821B9D6042}" destId="{7F115974-3821-422C-81BC-0BF4FFDF8602}" srcOrd="2" destOrd="0" presId="urn:microsoft.com/office/officeart/2009/3/layout/CircleRelationship"/>
    <dgm:cxn modelId="{D2A81319-1911-459A-B884-B756EAE946AE}" type="presParOf" srcId="{387B7744-F987-4D96-A088-60821B9D6042}" destId="{E367A76C-20EF-4804-9CFC-900617F9BC2B}" srcOrd="3" destOrd="0" presId="urn:microsoft.com/office/officeart/2009/3/layout/CircleRelationship"/>
    <dgm:cxn modelId="{45537DA0-4F18-4AE2-AC20-6F0400723DBA}" type="presParOf" srcId="{387B7744-F987-4D96-A088-60821B9D6042}" destId="{94969C1D-20F4-4726-A907-36ED88E159C5}" srcOrd="4" destOrd="0" presId="urn:microsoft.com/office/officeart/2009/3/layout/CircleRelationship"/>
    <dgm:cxn modelId="{A0C0C556-F288-46A9-8E6D-D8496897A744}" type="presParOf" srcId="{387B7744-F987-4D96-A088-60821B9D6042}" destId="{2A4EC49A-341E-47BA-AAE3-A1B668B23B91}" srcOrd="5" destOrd="0" presId="urn:microsoft.com/office/officeart/2009/3/layout/CircleRelationship"/>
    <dgm:cxn modelId="{839515C1-9D7E-49D8-A28C-402D29553BC8}" type="presParOf" srcId="{387B7744-F987-4D96-A088-60821B9D6042}" destId="{EEE9F017-E1F8-4EFD-8476-11A46297B771}" srcOrd="6" destOrd="0" presId="urn:microsoft.com/office/officeart/2009/3/layout/CircleRelationship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A409F8B-A5A8-47D0-A190-62D0F53FFE0F}">
      <dgm:prSet phldrT="[Metin]"/>
      <dgm:spPr/>
      <dgm:t>
        <a:bodyPr/>
        <a:lstStyle/>
        <a:p>
          <a:r>
            <a:rPr lang="en-US" dirty="0"/>
            <a:t> </a:t>
          </a:r>
          <a:endParaRPr lang="tr-TR" dirty="0"/>
        </a:p>
      </dgm:t>
    </dgm:pt>
    <dgm:pt modelId="{8BDDE5A2-9A1A-4E92-B1D6-29504C520A32}" type="parTrans" cxnId="{ED669CF9-04EA-4FF4-AA92-98B815D65667}">
      <dgm:prSet/>
      <dgm:spPr/>
      <dgm:t>
        <a:bodyPr/>
        <a:lstStyle/>
        <a:p>
          <a:endParaRPr lang="tr-TR"/>
        </a:p>
      </dgm:t>
    </dgm:pt>
    <dgm:pt modelId="{542B12CC-A7F5-46FB-BAFE-F1F4B95F1ADA}" type="sibTrans" cxnId="{ED669CF9-04EA-4FF4-AA92-98B815D65667}">
      <dgm:prSet/>
      <dgm:spPr/>
      <dgm:t>
        <a:bodyPr/>
        <a:lstStyle/>
        <a:p>
          <a:endParaRPr lang="tr-TR"/>
        </a:p>
      </dgm:t>
    </dgm:pt>
    <dgm:pt modelId="{299ACDE6-2425-48DF-8C4B-775EF4BD6D97}">
      <dgm:prSet phldrT="[Metin]"/>
      <dgm:spPr/>
      <dgm:t>
        <a:bodyPr/>
        <a:lstStyle/>
        <a:p>
          <a:endParaRPr lang="tr-TR" dirty="0"/>
        </a:p>
      </dgm:t>
    </dgm:pt>
    <dgm:pt modelId="{B1EED8BB-C745-48CA-A296-464AC539C284}" type="parTrans" cxnId="{0101269A-93E5-42D1-AAE5-956C9118B7BE}">
      <dgm:prSet/>
      <dgm:spPr/>
      <dgm:t>
        <a:bodyPr/>
        <a:lstStyle/>
        <a:p>
          <a:endParaRPr lang="tr-TR"/>
        </a:p>
      </dgm:t>
    </dgm:pt>
    <dgm:pt modelId="{7C9F45EC-6FA5-4694-92D5-4749174A39F4}" type="sibTrans" cxnId="{0101269A-93E5-42D1-AAE5-956C9118B7BE}">
      <dgm:prSet/>
      <dgm:spPr/>
      <dgm:t>
        <a:bodyPr/>
        <a:lstStyle/>
        <a:p>
          <a:endParaRPr lang="tr-TR"/>
        </a:p>
      </dgm:t>
    </dgm:pt>
    <dgm:pt modelId="{52B3D8B2-0F4F-4430-879D-11B27CD45FE3}">
      <dgm:prSet phldrT="[Metin]"/>
      <dgm:spPr/>
      <dgm:t>
        <a:bodyPr/>
        <a:lstStyle/>
        <a:p>
          <a:r>
            <a:rPr lang="en-GB" dirty="0"/>
            <a:t> </a:t>
          </a:r>
          <a:endParaRPr lang="tr-TR" dirty="0"/>
        </a:p>
      </dgm:t>
    </dgm:pt>
    <dgm:pt modelId="{A99194FC-DDEE-4992-8BEF-5C0386B6EC38}" type="parTrans" cxnId="{43C09C32-D8F6-4FB4-B0D0-50FFEE77810F}">
      <dgm:prSet/>
      <dgm:spPr/>
      <dgm:t>
        <a:bodyPr/>
        <a:lstStyle/>
        <a:p>
          <a:endParaRPr lang="tr-TR"/>
        </a:p>
      </dgm:t>
    </dgm:pt>
    <dgm:pt modelId="{EBC8A6BA-45DF-47F9-BC7D-FAD3FFA35391}" type="sibTrans" cxnId="{43C09C32-D8F6-4FB4-B0D0-50FFEE77810F}">
      <dgm:prSet/>
      <dgm:spPr/>
      <dgm:t>
        <a:bodyPr/>
        <a:lstStyle/>
        <a:p>
          <a:endParaRPr lang="tr-TR"/>
        </a:p>
      </dgm:t>
    </dgm:pt>
    <dgm:pt modelId="{C35600AD-D21D-4881-BA1A-5A86C38004C3}">
      <dgm:prSet/>
      <dgm:spPr/>
      <dgm:t>
        <a:bodyPr/>
        <a:lstStyle/>
        <a:p>
          <a:endParaRPr lang="tr-TR" dirty="0"/>
        </a:p>
      </dgm:t>
    </dgm:pt>
    <dgm:pt modelId="{45DD2092-3306-415F-BE66-1E96CA334795}" type="parTrans" cxnId="{CD214DD9-10A1-42EF-B3EE-8FCEAD31EF48}">
      <dgm:prSet/>
      <dgm:spPr/>
      <dgm:t>
        <a:bodyPr/>
        <a:lstStyle/>
        <a:p>
          <a:endParaRPr lang="tr-TR"/>
        </a:p>
      </dgm:t>
    </dgm:pt>
    <dgm:pt modelId="{07699532-41D2-4E43-8295-C09AE4C6254D}" type="sibTrans" cxnId="{CD214DD9-10A1-42EF-B3EE-8FCEAD31EF48}">
      <dgm:prSet/>
      <dgm:spPr/>
      <dgm:t>
        <a:bodyPr/>
        <a:lstStyle/>
        <a:p>
          <a:endParaRPr lang="tr-TR"/>
        </a:p>
      </dgm:t>
    </dgm:pt>
    <dgm:pt modelId="{37E7AB74-B69D-4457-97CB-992C9BB06564}">
      <dgm:prSet/>
      <dgm:spPr/>
      <dgm:t>
        <a:bodyPr/>
        <a:lstStyle/>
        <a:p>
          <a:endParaRPr lang="tr-TR" dirty="0"/>
        </a:p>
      </dgm:t>
    </dgm:pt>
    <dgm:pt modelId="{B83C0803-C38D-459E-B958-B3CC2848B8F4}" type="parTrans" cxnId="{58F70E40-3A1A-4873-8654-00BD4545C12A}">
      <dgm:prSet/>
      <dgm:spPr/>
      <dgm:t>
        <a:bodyPr/>
        <a:lstStyle/>
        <a:p>
          <a:endParaRPr lang="tr-TR"/>
        </a:p>
      </dgm:t>
    </dgm:pt>
    <dgm:pt modelId="{9B7CD934-DA7E-44DB-9BE1-74A4699DFFAF}" type="sibTrans" cxnId="{58F70E40-3A1A-4873-8654-00BD4545C12A}">
      <dgm:prSet/>
      <dgm:spPr/>
      <dgm:t>
        <a:bodyPr/>
        <a:lstStyle/>
        <a:p>
          <a:endParaRPr lang="tr-TR"/>
        </a:p>
      </dgm:t>
    </dgm:pt>
    <dgm:pt modelId="{17DC02CE-46A5-4715-87DD-2128DAA0E4E5}">
      <dgm:prSet/>
      <dgm:spPr/>
      <dgm:t>
        <a:bodyPr/>
        <a:lstStyle/>
        <a:p>
          <a:r>
            <a:rPr lang="en-US" dirty="0"/>
            <a:t> </a:t>
          </a:r>
          <a:endParaRPr lang="tr-TR" dirty="0"/>
        </a:p>
      </dgm:t>
    </dgm:pt>
    <dgm:pt modelId="{9A488658-6C42-45B4-B912-AC370C167206}" type="parTrans" cxnId="{5E205F50-3B65-4F1F-80B6-C2ED8284CD3B}">
      <dgm:prSet/>
      <dgm:spPr/>
      <dgm:t>
        <a:bodyPr/>
        <a:lstStyle/>
        <a:p>
          <a:endParaRPr lang="tr-TR"/>
        </a:p>
      </dgm:t>
    </dgm:pt>
    <dgm:pt modelId="{CF25BF10-3655-4F3E-8F6D-7882D1CA9E76}" type="sibTrans" cxnId="{5E205F50-3B65-4F1F-80B6-C2ED8284CD3B}">
      <dgm:prSet/>
      <dgm:spPr/>
      <dgm:t>
        <a:bodyPr/>
        <a:lstStyle/>
        <a:p>
          <a:endParaRPr lang="tr-TR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7308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BC5C6C47-7AD3-4E2A-B4B5-231E0448B964}" type="pres">
      <dgm:prSet presAssocID="{DA409F8B-A5A8-47D0-A190-62D0F53FFE0F}" presName="aNode" presStyleLbl="fgAcc1" presStyleIdx="0" presStyleCnt="6">
        <dgm:presLayoutVars>
          <dgm:bulletEnabled val="1"/>
        </dgm:presLayoutVars>
      </dgm:prSet>
      <dgm:spPr/>
    </dgm:pt>
    <dgm:pt modelId="{B8DBBF29-B281-44CD-98B0-EF4E61C5D0F2}" type="pres">
      <dgm:prSet presAssocID="{DA409F8B-A5A8-47D0-A190-62D0F53FFE0F}" presName="aSpace" presStyleCnt="0"/>
      <dgm:spPr/>
    </dgm:pt>
    <dgm:pt modelId="{42E186DC-C38F-46DB-81F5-72B6589EACA1}" type="pres">
      <dgm:prSet presAssocID="{299ACDE6-2425-48DF-8C4B-775EF4BD6D97}" presName="aNode" presStyleLbl="fgAcc1" presStyleIdx="1" presStyleCnt="6">
        <dgm:presLayoutVars>
          <dgm:bulletEnabled val="1"/>
        </dgm:presLayoutVars>
      </dgm:prSet>
      <dgm:spPr/>
    </dgm:pt>
    <dgm:pt modelId="{5CC93623-F1BD-41CD-B909-D5F4FEF16D17}" type="pres">
      <dgm:prSet presAssocID="{299ACDE6-2425-48DF-8C4B-775EF4BD6D97}" presName="aSpace" presStyleCnt="0"/>
      <dgm:spPr/>
    </dgm:pt>
    <dgm:pt modelId="{C4851731-0226-4EFF-804A-580D057F75FF}" type="pres">
      <dgm:prSet presAssocID="{C35600AD-D21D-4881-BA1A-5A86C38004C3}" presName="aNode" presStyleLbl="fgAcc1" presStyleIdx="2" presStyleCnt="6">
        <dgm:presLayoutVars>
          <dgm:bulletEnabled val="1"/>
        </dgm:presLayoutVars>
      </dgm:prSet>
      <dgm:spPr/>
    </dgm:pt>
    <dgm:pt modelId="{4B72B63C-D4B7-4F93-BFC5-CE950F5B351D}" type="pres">
      <dgm:prSet presAssocID="{C35600AD-D21D-4881-BA1A-5A86C38004C3}" presName="aSpace" presStyleCnt="0"/>
      <dgm:spPr/>
    </dgm:pt>
    <dgm:pt modelId="{95E7DCAB-0BC2-4FEE-A400-25E05C8260B6}" type="pres">
      <dgm:prSet presAssocID="{37E7AB74-B69D-4457-97CB-992C9BB06564}" presName="aNode" presStyleLbl="fgAcc1" presStyleIdx="3" presStyleCnt="6">
        <dgm:presLayoutVars>
          <dgm:bulletEnabled val="1"/>
        </dgm:presLayoutVars>
      </dgm:prSet>
      <dgm:spPr/>
    </dgm:pt>
    <dgm:pt modelId="{4DCC5E96-25A3-44A6-8E79-7D449F790CC4}" type="pres">
      <dgm:prSet presAssocID="{37E7AB74-B69D-4457-97CB-992C9BB06564}" presName="aSpace" presStyleCnt="0"/>
      <dgm:spPr/>
    </dgm:pt>
    <dgm:pt modelId="{E52F64CB-5B99-45BC-9A58-FCE19525693A}" type="pres">
      <dgm:prSet presAssocID="{17DC02CE-46A5-4715-87DD-2128DAA0E4E5}" presName="aNode" presStyleLbl="fgAcc1" presStyleIdx="4" presStyleCnt="6">
        <dgm:presLayoutVars>
          <dgm:bulletEnabled val="1"/>
        </dgm:presLayoutVars>
      </dgm:prSet>
      <dgm:spPr/>
    </dgm:pt>
    <dgm:pt modelId="{20CADBB5-632E-45B1-BBDF-BACDF4D63B05}" type="pres">
      <dgm:prSet presAssocID="{17DC02CE-46A5-4715-87DD-2128DAA0E4E5}" presName="aSpace" presStyleCnt="0"/>
      <dgm:spPr/>
    </dgm:pt>
    <dgm:pt modelId="{1095FC57-A97E-4F74-92AE-980ACA6455EA}" type="pres">
      <dgm:prSet presAssocID="{52B3D8B2-0F4F-4430-879D-11B27CD45FE3}" presName="aNode" presStyleLbl="fgAcc1" presStyleIdx="5" presStyleCnt="6" custLinFactNeighborX="0" custLinFactNeighborY="33052">
        <dgm:presLayoutVars>
          <dgm:bulletEnabled val="1"/>
        </dgm:presLayoutVars>
      </dgm:prSet>
      <dgm:spPr/>
    </dgm:pt>
    <dgm:pt modelId="{71AEA7BE-1C86-4EA9-9B8C-17164CC307FB}" type="pres">
      <dgm:prSet presAssocID="{52B3D8B2-0F4F-4430-879D-11B27CD45FE3}" presName="aSpace" presStyleCnt="0"/>
      <dgm:spPr/>
    </dgm:pt>
  </dgm:ptLst>
  <dgm:cxnLst>
    <dgm:cxn modelId="{C2ED2612-7F90-4AAB-B31F-7E9221CB7EA9}" type="presOf" srcId="{17DC02CE-46A5-4715-87DD-2128DAA0E4E5}" destId="{E52F64CB-5B99-45BC-9A58-FCE19525693A}" srcOrd="0" destOrd="0" presId="urn:microsoft.com/office/officeart/2005/8/layout/pyramid2"/>
    <dgm:cxn modelId="{43C09C32-D8F6-4FB4-B0D0-50FFEE77810F}" srcId="{186AE3FC-8670-4982-9224-F528B2AEE50D}" destId="{52B3D8B2-0F4F-4430-879D-11B27CD45FE3}" srcOrd="5" destOrd="0" parTransId="{A99194FC-DDEE-4992-8BEF-5C0386B6EC38}" sibTransId="{EBC8A6BA-45DF-47F9-BC7D-FAD3FFA35391}"/>
    <dgm:cxn modelId="{58F70E40-3A1A-4873-8654-00BD4545C12A}" srcId="{186AE3FC-8670-4982-9224-F528B2AEE50D}" destId="{37E7AB74-B69D-4457-97CB-992C9BB06564}" srcOrd="3" destOrd="0" parTransId="{B83C0803-C38D-459E-B958-B3CC2848B8F4}" sibTransId="{9B7CD934-DA7E-44DB-9BE1-74A4699DFFAF}"/>
    <dgm:cxn modelId="{5E205F50-3B65-4F1F-80B6-C2ED8284CD3B}" srcId="{186AE3FC-8670-4982-9224-F528B2AEE50D}" destId="{17DC02CE-46A5-4715-87DD-2128DAA0E4E5}" srcOrd="4" destOrd="0" parTransId="{9A488658-6C42-45B4-B912-AC370C167206}" sibTransId="{CF25BF10-3655-4F3E-8F6D-7882D1CA9E76}"/>
    <dgm:cxn modelId="{2E84AF70-09A0-4F08-AC4F-9B631576828D}" type="presOf" srcId="{299ACDE6-2425-48DF-8C4B-775EF4BD6D97}" destId="{42E186DC-C38F-46DB-81F5-72B6589EACA1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0101269A-93E5-42D1-AAE5-956C9118B7BE}" srcId="{186AE3FC-8670-4982-9224-F528B2AEE50D}" destId="{299ACDE6-2425-48DF-8C4B-775EF4BD6D97}" srcOrd="1" destOrd="0" parTransId="{B1EED8BB-C745-48CA-A296-464AC539C284}" sibTransId="{7C9F45EC-6FA5-4694-92D5-4749174A39F4}"/>
    <dgm:cxn modelId="{E1C163AB-EFD0-45AB-AA82-9B998FFC0CD0}" type="presOf" srcId="{C35600AD-D21D-4881-BA1A-5A86C38004C3}" destId="{C4851731-0226-4EFF-804A-580D057F75FF}" srcOrd="0" destOrd="0" presId="urn:microsoft.com/office/officeart/2005/8/layout/pyramid2"/>
    <dgm:cxn modelId="{BDF731C2-62F4-409A-A112-13729C70AEAC}" type="presOf" srcId="{52B3D8B2-0F4F-4430-879D-11B27CD45FE3}" destId="{1095FC57-A97E-4F74-92AE-980ACA6455EA}" srcOrd="0" destOrd="0" presId="urn:microsoft.com/office/officeart/2005/8/layout/pyramid2"/>
    <dgm:cxn modelId="{F6CEB6C8-CE68-4F58-B585-61C25F9301C0}" type="presOf" srcId="{37E7AB74-B69D-4457-97CB-992C9BB06564}" destId="{95E7DCAB-0BC2-4FEE-A400-25E05C8260B6}" srcOrd="0" destOrd="0" presId="urn:microsoft.com/office/officeart/2005/8/layout/pyramid2"/>
    <dgm:cxn modelId="{CD214DD9-10A1-42EF-B3EE-8FCEAD31EF48}" srcId="{186AE3FC-8670-4982-9224-F528B2AEE50D}" destId="{C35600AD-D21D-4881-BA1A-5A86C38004C3}" srcOrd="2" destOrd="0" parTransId="{45DD2092-3306-415F-BE66-1E96CA334795}" sibTransId="{07699532-41D2-4E43-8295-C09AE4C6254D}"/>
    <dgm:cxn modelId="{13B3ECDF-3426-4F89-8058-D470B82B63E5}" type="presOf" srcId="{DA409F8B-A5A8-47D0-A190-62D0F53FFE0F}" destId="{BC5C6C47-7AD3-4E2A-B4B5-231E0448B964}" srcOrd="0" destOrd="0" presId="urn:microsoft.com/office/officeart/2005/8/layout/pyramid2"/>
    <dgm:cxn modelId="{ED669CF9-04EA-4FF4-AA92-98B815D65667}" srcId="{186AE3FC-8670-4982-9224-F528B2AEE50D}" destId="{DA409F8B-A5A8-47D0-A190-62D0F53FFE0F}" srcOrd="0" destOrd="0" parTransId="{8BDDE5A2-9A1A-4E92-B1D6-29504C520A32}" sibTransId="{542B12CC-A7F5-46FB-BAFE-F1F4B95F1ADA}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43A5F9C7-36C5-4D15-8425-175D450E159A}" type="presParOf" srcId="{78545074-9EFC-4DED-879C-3EE3E749B04C}" destId="{BC5C6C47-7AD3-4E2A-B4B5-231E0448B964}" srcOrd="0" destOrd="0" presId="urn:microsoft.com/office/officeart/2005/8/layout/pyramid2"/>
    <dgm:cxn modelId="{CBD978D6-82A5-4774-B66E-2C04D5240496}" type="presParOf" srcId="{78545074-9EFC-4DED-879C-3EE3E749B04C}" destId="{B8DBBF29-B281-44CD-98B0-EF4E61C5D0F2}" srcOrd="1" destOrd="0" presId="urn:microsoft.com/office/officeart/2005/8/layout/pyramid2"/>
    <dgm:cxn modelId="{19B8B4EF-F9B0-4701-96C4-9A8D49CBFC04}" type="presParOf" srcId="{78545074-9EFC-4DED-879C-3EE3E749B04C}" destId="{42E186DC-C38F-46DB-81F5-72B6589EACA1}" srcOrd="2" destOrd="0" presId="urn:microsoft.com/office/officeart/2005/8/layout/pyramid2"/>
    <dgm:cxn modelId="{71BED818-08B5-47BE-AE8C-18E5AA4E1A4D}" type="presParOf" srcId="{78545074-9EFC-4DED-879C-3EE3E749B04C}" destId="{5CC93623-F1BD-41CD-B909-D5F4FEF16D17}" srcOrd="3" destOrd="0" presId="urn:microsoft.com/office/officeart/2005/8/layout/pyramid2"/>
    <dgm:cxn modelId="{CDC0C25F-6F82-49C9-A651-06F83738E8CA}" type="presParOf" srcId="{78545074-9EFC-4DED-879C-3EE3E749B04C}" destId="{C4851731-0226-4EFF-804A-580D057F75FF}" srcOrd="4" destOrd="0" presId="urn:microsoft.com/office/officeart/2005/8/layout/pyramid2"/>
    <dgm:cxn modelId="{069C7075-5F2A-45B8-9749-C2683B8699CC}" type="presParOf" srcId="{78545074-9EFC-4DED-879C-3EE3E749B04C}" destId="{4B72B63C-D4B7-4F93-BFC5-CE950F5B351D}" srcOrd="5" destOrd="0" presId="urn:microsoft.com/office/officeart/2005/8/layout/pyramid2"/>
    <dgm:cxn modelId="{036E608C-21C3-4493-A63B-071A88BD91CC}" type="presParOf" srcId="{78545074-9EFC-4DED-879C-3EE3E749B04C}" destId="{95E7DCAB-0BC2-4FEE-A400-25E05C8260B6}" srcOrd="6" destOrd="0" presId="urn:microsoft.com/office/officeart/2005/8/layout/pyramid2"/>
    <dgm:cxn modelId="{1A0204DC-4DE4-4F19-86D6-5F63A5B0119F}" type="presParOf" srcId="{78545074-9EFC-4DED-879C-3EE3E749B04C}" destId="{4DCC5E96-25A3-44A6-8E79-7D449F790CC4}" srcOrd="7" destOrd="0" presId="urn:microsoft.com/office/officeart/2005/8/layout/pyramid2"/>
    <dgm:cxn modelId="{BC252C98-9BA0-4464-9252-53B4F44D6C46}" type="presParOf" srcId="{78545074-9EFC-4DED-879C-3EE3E749B04C}" destId="{E52F64CB-5B99-45BC-9A58-FCE19525693A}" srcOrd="8" destOrd="0" presId="urn:microsoft.com/office/officeart/2005/8/layout/pyramid2"/>
    <dgm:cxn modelId="{4168036D-A7DF-4354-8201-286FF4DE9C14}" type="presParOf" srcId="{78545074-9EFC-4DED-879C-3EE3E749B04C}" destId="{20CADBB5-632E-45B1-BBDF-BACDF4D63B05}" srcOrd="9" destOrd="0" presId="urn:microsoft.com/office/officeart/2005/8/layout/pyramid2"/>
    <dgm:cxn modelId="{D6481BE8-5B4E-4941-BA35-3DF3103C2FF8}" type="presParOf" srcId="{78545074-9EFC-4DED-879C-3EE3E749B04C}" destId="{1095FC57-A97E-4F74-92AE-980ACA6455EA}" srcOrd="10" destOrd="0" presId="urn:microsoft.com/office/officeart/2005/8/layout/pyramid2"/>
    <dgm:cxn modelId="{C146F135-6B7A-4801-9CD5-94C169F22571}" type="presParOf" srcId="{78545074-9EFC-4DED-879C-3EE3E749B04C}" destId="{71AEA7BE-1C86-4EA9-9B8C-17164CC307FB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86AE3FC-8670-4982-9224-F528B2AEE50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CBF3E84-FDBE-4CB9-8A4E-20BFC24B9417}">
      <dgm:prSet/>
      <dgm:spPr/>
      <dgm:t>
        <a:bodyPr/>
        <a:lstStyle/>
        <a:p>
          <a:r>
            <a:rPr lang="en-US" dirty="0"/>
            <a:t>Self-reliance </a:t>
          </a:r>
        </a:p>
      </dgm:t>
    </dgm:pt>
    <dgm:pt modelId="{62D7DA93-F416-4B42-A680-A7A98A42F3C1}" type="parTrans" cxnId="{B1146CDE-CCBB-47C6-ADB2-E4D937E06859}">
      <dgm:prSet/>
      <dgm:spPr/>
      <dgm:t>
        <a:bodyPr/>
        <a:lstStyle/>
        <a:p>
          <a:endParaRPr lang="en-US"/>
        </a:p>
      </dgm:t>
    </dgm:pt>
    <dgm:pt modelId="{0E94FD14-8017-4592-A6E8-80C110F26539}" type="sibTrans" cxnId="{B1146CDE-CCBB-47C6-ADB2-E4D937E06859}">
      <dgm:prSet/>
      <dgm:spPr/>
      <dgm:t>
        <a:bodyPr/>
        <a:lstStyle/>
        <a:p>
          <a:endParaRPr lang="en-US"/>
        </a:p>
      </dgm:t>
    </dgm:pt>
    <dgm:pt modelId="{9466A265-62A8-4297-9DAC-6D52AE1F19C4}">
      <dgm:prSet/>
      <dgm:spPr/>
      <dgm:t>
        <a:bodyPr/>
        <a:lstStyle/>
        <a:p>
          <a:r>
            <a:rPr lang="en-US" dirty="0"/>
            <a:t>Self-awareness</a:t>
          </a:r>
        </a:p>
      </dgm:t>
    </dgm:pt>
    <dgm:pt modelId="{A99C628C-5BCE-4C89-81E7-FC2CC068A342}" type="parTrans" cxnId="{AC04360F-D1B5-4E03-BB08-9857C5A18507}">
      <dgm:prSet/>
      <dgm:spPr/>
      <dgm:t>
        <a:bodyPr/>
        <a:lstStyle/>
        <a:p>
          <a:endParaRPr lang="en-US"/>
        </a:p>
      </dgm:t>
    </dgm:pt>
    <dgm:pt modelId="{F470DC25-8E71-4B8E-9464-DC1E6081DDD3}" type="sibTrans" cxnId="{AC04360F-D1B5-4E03-BB08-9857C5A18507}">
      <dgm:prSet/>
      <dgm:spPr/>
      <dgm:t>
        <a:bodyPr/>
        <a:lstStyle/>
        <a:p>
          <a:endParaRPr lang="en-US"/>
        </a:p>
      </dgm:t>
    </dgm:pt>
    <dgm:pt modelId="{7A656671-F120-496B-86F6-D1D5600173EC}">
      <dgm:prSet/>
      <dgm:spPr/>
      <dgm:t>
        <a:bodyPr/>
        <a:lstStyle/>
        <a:p>
          <a:r>
            <a:rPr lang="en-US" dirty="0"/>
            <a:t>Self-direction</a:t>
          </a:r>
        </a:p>
      </dgm:t>
    </dgm:pt>
    <dgm:pt modelId="{A389C99D-A75A-466F-BB4B-98BBDEC38BEF}" type="parTrans" cxnId="{A0E4A944-9E61-4F85-B0F2-9D554911C05A}">
      <dgm:prSet/>
      <dgm:spPr/>
      <dgm:t>
        <a:bodyPr/>
        <a:lstStyle/>
        <a:p>
          <a:endParaRPr lang="en-US"/>
        </a:p>
      </dgm:t>
    </dgm:pt>
    <dgm:pt modelId="{42292784-6879-4DF3-95D1-25F70A5CE809}" type="sibTrans" cxnId="{A0E4A944-9E61-4F85-B0F2-9D554911C05A}">
      <dgm:prSet/>
      <dgm:spPr/>
      <dgm:t>
        <a:bodyPr/>
        <a:lstStyle/>
        <a:p>
          <a:endParaRPr lang="en-US"/>
        </a:p>
      </dgm:t>
    </dgm:pt>
    <dgm:pt modelId="{67B7EFBB-FFAD-4D3F-B292-7CEB9127E749}">
      <dgm:prSet/>
      <dgm:spPr/>
      <dgm:t>
        <a:bodyPr/>
        <a:lstStyle/>
        <a:p>
          <a:r>
            <a:rPr lang="en-US" dirty="0"/>
            <a:t>Self-regulation</a:t>
          </a:r>
        </a:p>
      </dgm:t>
    </dgm:pt>
    <dgm:pt modelId="{C8FA1887-2BB6-4C5A-8862-9A24FC915942}" type="parTrans" cxnId="{2459E8D8-1E5D-4E66-861D-0F97E6E064D8}">
      <dgm:prSet/>
      <dgm:spPr/>
      <dgm:t>
        <a:bodyPr/>
        <a:lstStyle/>
        <a:p>
          <a:endParaRPr lang="en-US"/>
        </a:p>
      </dgm:t>
    </dgm:pt>
    <dgm:pt modelId="{8779F29C-94D0-4238-9278-B9C1B04FC22D}" type="sibTrans" cxnId="{2459E8D8-1E5D-4E66-861D-0F97E6E064D8}">
      <dgm:prSet/>
      <dgm:spPr/>
      <dgm:t>
        <a:bodyPr/>
        <a:lstStyle/>
        <a:p>
          <a:endParaRPr lang="en-US"/>
        </a:p>
      </dgm:t>
    </dgm:pt>
    <dgm:pt modelId="{7D2F753B-1E27-42BC-BF6B-C06B9CA3F633}">
      <dgm:prSet/>
      <dgm:spPr/>
      <dgm:t>
        <a:bodyPr/>
        <a:lstStyle/>
        <a:p>
          <a:r>
            <a:rPr lang="en-US" dirty="0"/>
            <a:t>Self-monitoring </a:t>
          </a:r>
        </a:p>
      </dgm:t>
    </dgm:pt>
    <dgm:pt modelId="{A178C6A2-7752-4289-9F25-D6E3BC5E5490}" type="parTrans" cxnId="{0A0EDB40-D12A-4253-BD8D-4BA560B22798}">
      <dgm:prSet/>
      <dgm:spPr/>
      <dgm:t>
        <a:bodyPr/>
        <a:lstStyle/>
        <a:p>
          <a:endParaRPr lang="en-US"/>
        </a:p>
      </dgm:t>
    </dgm:pt>
    <dgm:pt modelId="{5894E7CB-5F9A-4D9E-86EA-92783AB2313C}" type="sibTrans" cxnId="{0A0EDB40-D12A-4253-BD8D-4BA560B22798}">
      <dgm:prSet/>
      <dgm:spPr/>
      <dgm:t>
        <a:bodyPr/>
        <a:lstStyle/>
        <a:p>
          <a:endParaRPr lang="en-US"/>
        </a:p>
      </dgm:t>
    </dgm:pt>
    <dgm:pt modelId="{D6634FAE-3C7B-4F2C-A852-4A44ACDEF702}">
      <dgm:prSet/>
      <dgm:spPr/>
      <dgm:t>
        <a:bodyPr/>
        <a:lstStyle/>
        <a:p>
          <a:r>
            <a:rPr lang="en-US" dirty="0"/>
            <a:t>Self-assessment</a:t>
          </a:r>
        </a:p>
      </dgm:t>
    </dgm:pt>
    <dgm:pt modelId="{7B8C70C5-35FF-4B11-96A3-FDA50D6F1EE1}" type="parTrans" cxnId="{1E8A2E22-E22E-41AD-9969-D6C26414D4D3}">
      <dgm:prSet/>
      <dgm:spPr/>
      <dgm:t>
        <a:bodyPr/>
        <a:lstStyle/>
        <a:p>
          <a:endParaRPr lang="en-US"/>
        </a:p>
      </dgm:t>
    </dgm:pt>
    <dgm:pt modelId="{1DDC9E9F-A090-43FE-B138-DF180D1AEECC}" type="sibTrans" cxnId="{1E8A2E22-E22E-41AD-9969-D6C26414D4D3}">
      <dgm:prSet/>
      <dgm:spPr/>
      <dgm:t>
        <a:bodyPr/>
        <a:lstStyle/>
        <a:p>
          <a:endParaRPr lang="en-US"/>
        </a:p>
      </dgm:t>
    </dgm:pt>
    <dgm:pt modelId="{225684F0-7E0F-4FF0-897E-593E6990DCD0}" type="pres">
      <dgm:prSet presAssocID="{186AE3FC-8670-4982-9224-F528B2AEE50D}" presName="compositeShape" presStyleCnt="0">
        <dgm:presLayoutVars>
          <dgm:dir/>
          <dgm:resizeHandles/>
        </dgm:presLayoutVars>
      </dgm:prSet>
      <dgm:spPr/>
    </dgm:pt>
    <dgm:pt modelId="{00085520-9C63-40EB-95A1-9536249757E9}" type="pres">
      <dgm:prSet presAssocID="{186AE3FC-8670-4982-9224-F528B2AEE50D}" presName="pyramid" presStyleLbl="node1" presStyleIdx="0" presStyleCnt="1" custLinFactNeighborX="7308"/>
      <dgm:spPr>
        <a:solidFill>
          <a:srgbClr val="002060"/>
        </a:solidFill>
      </dgm:spPr>
    </dgm:pt>
    <dgm:pt modelId="{78545074-9EFC-4DED-879C-3EE3E749B04C}" type="pres">
      <dgm:prSet presAssocID="{186AE3FC-8670-4982-9224-F528B2AEE50D}" presName="theList" presStyleCnt="0"/>
      <dgm:spPr/>
    </dgm:pt>
    <dgm:pt modelId="{42776CF0-9748-410A-B614-E42433F6B822}" type="pres">
      <dgm:prSet presAssocID="{D6634FAE-3C7B-4F2C-A852-4A44ACDEF702}" presName="aNode" presStyleLbl="fgAcc1" presStyleIdx="0" presStyleCnt="6">
        <dgm:presLayoutVars>
          <dgm:bulletEnabled val="1"/>
        </dgm:presLayoutVars>
      </dgm:prSet>
      <dgm:spPr/>
    </dgm:pt>
    <dgm:pt modelId="{9370F7B8-234F-45E5-AFB3-2E611EB904C6}" type="pres">
      <dgm:prSet presAssocID="{D6634FAE-3C7B-4F2C-A852-4A44ACDEF702}" presName="aSpace" presStyleCnt="0"/>
      <dgm:spPr/>
    </dgm:pt>
    <dgm:pt modelId="{4B719FF8-8C1F-472A-BD3D-02E6DA105E96}" type="pres">
      <dgm:prSet presAssocID="{7D2F753B-1E27-42BC-BF6B-C06B9CA3F633}" presName="aNode" presStyleLbl="fgAcc1" presStyleIdx="1" presStyleCnt="6">
        <dgm:presLayoutVars>
          <dgm:bulletEnabled val="1"/>
        </dgm:presLayoutVars>
      </dgm:prSet>
      <dgm:spPr/>
    </dgm:pt>
    <dgm:pt modelId="{2FFF9E78-829F-4171-8352-A3E9DFB15DC9}" type="pres">
      <dgm:prSet presAssocID="{7D2F753B-1E27-42BC-BF6B-C06B9CA3F633}" presName="aSpace" presStyleCnt="0"/>
      <dgm:spPr/>
    </dgm:pt>
    <dgm:pt modelId="{C574574C-EA4A-44C4-84B9-88C14F568461}" type="pres">
      <dgm:prSet presAssocID="{67B7EFBB-FFAD-4D3F-B292-7CEB9127E749}" presName="aNode" presStyleLbl="fgAcc1" presStyleIdx="2" presStyleCnt="6">
        <dgm:presLayoutVars>
          <dgm:bulletEnabled val="1"/>
        </dgm:presLayoutVars>
      </dgm:prSet>
      <dgm:spPr/>
    </dgm:pt>
    <dgm:pt modelId="{E5098D55-B163-44C0-8396-C8815D17BC22}" type="pres">
      <dgm:prSet presAssocID="{67B7EFBB-FFAD-4D3F-B292-7CEB9127E749}" presName="aSpace" presStyleCnt="0"/>
      <dgm:spPr/>
    </dgm:pt>
    <dgm:pt modelId="{AAACAD55-C08D-4FEC-850F-EBBE45B676D3}" type="pres">
      <dgm:prSet presAssocID="{7A656671-F120-496B-86F6-D1D5600173EC}" presName="aNode" presStyleLbl="fgAcc1" presStyleIdx="3" presStyleCnt="6">
        <dgm:presLayoutVars>
          <dgm:bulletEnabled val="1"/>
        </dgm:presLayoutVars>
      </dgm:prSet>
      <dgm:spPr/>
    </dgm:pt>
    <dgm:pt modelId="{C5A85E57-45FD-4312-B5AC-5D0724BDF28D}" type="pres">
      <dgm:prSet presAssocID="{7A656671-F120-496B-86F6-D1D5600173EC}" presName="aSpace" presStyleCnt="0"/>
      <dgm:spPr/>
    </dgm:pt>
    <dgm:pt modelId="{34F3A033-16CA-4D2E-A7BA-A81FAA64E6C9}" type="pres">
      <dgm:prSet presAssocID="{9466A265-62A8-4297-9DAC-6D52AE1F19C4}" presName="aNode" presStyleLbl="fgAcc1" presStyleIdx="4" presStyleCnt="6">
        <dgm:presLayoutVars>
          <dgm:bulletEnabled val="1"/>
        </dgm:presLayoutVars>
      </dgm:prSet>
      <dgm:spPr/>
    </dgm:pt>
    <dgm:pt modelId="{95BEB61E-1A3F-455A-8EFE-24E52E0747CA}" type="pres">
      <dgm:prSet presAssocID="{9466A265-62A8-4297-9DAC-6D52AE1F19C4}" presName="aSpace" presStyleCnt="0"/>
      <dgm:spPr/>
    </dgm:pt>
    <dgm:pt modelId="{F0226052-3CB6-4E1F-833E-116B90E84F1C}" type="pres">
      <dgm:prSet presAssocID="{0CBF3E84-FDBE-4CB9-8A4E-20BFC24B9417}" presName="aNode" presStyleLbl="fgAcc1" presStyleIdx="5" presStyleCnt="6">
        <dgm:presLayoutVars>
          <dgm:bulletEnabled val="1"/>
        </dgm:presLayoutVars>
      </dgm:prSet>
      <dgm:spPr/>
    </dgm:pt>
    <dgm:pt modelId="{97EA94B5-0748-4085-A1E3-1182E07A834C}" type="pres">
      <dgm:prSet presAssocID="{0CBF3E84-FDBE-4CB9-8A4E-20BFC24B9417}" presName="aSpace" presStyleCnt="0"/>
      <dgm:spPr/>
    </dgm:pt>
  </dgm:ptLst>
  <dgm:cxnLst>
    <dgm:cxn modelId="{AC04360F-D1B5-4E03-BB08-9857C5A18507}" srcId="{186AE3FC-8670-4982-9224-F528B2AEE50D}" destId="{9466A265-62A8-4297-9DAC-6D52AE1F19C4}" srcOrd="4" destOrd="0" parTransId="{A99C628C-5BCE-4C89-81E7-FC2CC068A342}" sibTransId="{F470DC25-8E71-4B8E-9464-DC1E6081DDD3}"/>
    <dgm:cxn modelId="{D4467214-12EE-4CDB-9F55-57A7CC167581}" type="presOf" srcId="{0CBF3E84-FDBE-4CB9-8A4E-20BFC24B9417}" destId="{F0226052-3CB6-4E1F-833E-116B90E84F1C}" srcOrd="0" destOrd="0" presId="urn:microsoft.com/office/officeart/2005/8/layout/pyramid2"/>
    <dgm:cxn modelId="{1E8A2E22-E22E-41AD-9969-D6C26414D4D3}" srcId="{186AE3FC-8670-4982-9224-F528B2AEE50D}" destId="{D6634FAE-3C7B-4F2C-A852-4A44ACDEF702}" srcOrd="0" destOrd="0" parTransId="{7B8C70C5-35FF-4B11-96A3-FDA50D6F1EE1}" sibTransId="{1DDC9E9F-A090-43FE-B138-DF180D1AEECC}"/>
    <dgm:cxn modelId="{0A0EDB40-D12A-4253-BD8D-4BA560B22798}" srcId="{186AE3FC-8670-4982-9224-F528B2AEE50D}" destId="{7D2F753B-1E27-42BC-BF6B-C06B9CA3F633}" srcOrd="1" destOrd="0" parTransId="{A178C6A2-7752-4289-9F25-D6E3BC5E5490}" sibTransId="{5894E7CB-5F9A-4D9E-86EA-92783AB2313C}"/>
    <dgm:cxn modelId="{A0E4A944-9E61-4F85-B0F2-9D554911C05A}" srcId="{186AE3FC-8670-4982-9224-F528B2AEE50D}" destId="{7A656671-F120-496B-86F6-D1D5600173EC}" srcOrd="3" destOrd="0" parTransId="{A389C99D-A75A-466F-BB4B-98BBDEC38BEF}" sibTransId="{42292784-6879-4DF3-95D1-25F70A5CE809}"/>
    <dgm:cxn modelId="{9841C36D-BC06-4C7B-935D-4EC772190393}" type="presOf" srcId="{7A656671-F120-496B-86F6-D1D5600173EC}" destId="{AAACAD55-C08D-4FEC-850F-EBBE45B676D3}" srcOrd="0" destOrd="0" presId="urn:microsoft.com/office/officeart/2005/8/layout/pyramid2"/>
    <dgm:cxn modelId="{705E5A77-4949-4155-9E59-5D55D5FDEE01}" type="presOf" srcId="{7D2F753B-1E27-42BC-BF6B-C06B9CA3F633}" destId="{4B719FF8-8C1F-472A-BD3D-02E6DA105E96}" srcOrd="0" destOrd="0" presId="urn:microsoft.com/office/officeart/2005/8/layout/pyramid2"/>
    <dgm:cxn modelId="{F72B158F-0ECB-4783-9B40-CF3548A61A59}" type="presOf" srcId="{186AE3FC-8670-4982-9224-F528B2AEE50D}" destId="{225684F0-7E0F-4FF0-897E-593E6990DCD0}" srcOrd="0" destOrd="0" presId="urn:microsoft.com/office/officeart/2005/8/layout/pyramid2"/>
    <dgm:cxn modelId="{2459E8D8-1E5D-4E66-861D-0F97E6E064D8}" srcId="{186AE3FC-8670-4982-9224-F528B2AEE50D}" destId="{67B7EFBB-FFAD-4D3F-B292-7CEB9127E749}" srcOrd="2" destOrd="0" parTransId="{C8FA1887-2BB6-4C5A-8862-9A24FC915942}" sibTransId="{8779F29C-94D0-4238-9278-B9C1B04FC22D}"/>
    <dgm:cxn modelId="{B1146CDE-CCBB-47C6-ADB2-E4D937E06859}" srcId="{186AE3FC-8670-4982-9224-F528B2AEE50D}" destId="{0CBF3E84-FDBE-4CB9-8A4E-20BFC24B9417}" srcOrd="5" destOrd="0" parTransId="{62D7DA93-F416-4B42-A680-A7A98A42F3C1}" sibTransId="{0E94FD14-8017-4592-A6E8-80C110F26539}"/>
    <dgm:cxn modelId="{C3FEE5E1-1E44-4041-A504-51AF48952903}" type="presOf" srcId="{D6634FAE-3C7B-4F2C-A852-4A44ACDEF702}" destId="{42776CF0-9748-410A-B614-E42433F6B822}" srcOrd="0" destOrd="0" presId="urn:microsoft.com/office/officeart/2005/8/layout/pyramid2"/>
    <dgm:cxn modelId="{D11679E4-609C-4382-BF51-383C98CA4BFB}" type="presOf" srcId="{67B7EFBB-FFAD-4D3F-B292-7CEB9127E749}" destId="{C574574C-EA4A-44C4-84B9-88C14F568461}" srcOrd="0" destOrd="0" presId="urn:microsoft.com/office/officeart/2005/8/layout/pyramid2"/>
    <dgm:cxn modelId="{9B8640F2-72A3-48E5-8798-1E80461B919C}" type="presOf" srcId="{9466A265-62A8-4297-9DAC-6D52AE1F19C4}" destId="{34F3A033-16CA-4D2E-A7BA-A81FAA64E6C9}" srcOrd="0" destOrd="0" presId="urn:microsoft.com/office/officeart/2005/8/layout/pyramid2"/>
    <dgm:cxn modelId="{9CAB0ED3-FC47-40A6-A94C-2D4E267A4D85}" type="presParOf" srcId="{225684F0-7E0F-4FF0-897E-593E6990DCD0}" destId="{00085520-9C63-40EB-95A1-9536249757E9}" srcOrd="0" destOrd="0" presId="urn:microsoft.com/office/officeart/2005/8/layout/pyramid2"/>
    <dgm:cxn modelId="{CAC68258-C873-4B2A-9138-C6B61FF99751}" type="presParOf" srcId="{225684F0-7E0F-4FF0-897E-593E6990DCD0}" destId="{78545074-9EFC-4DED-879C-3EE3E749B04C}" srcOrd="1" destOrd="0" presId="urn:microsoft.com/office/officeart/2005/8/layout/pyramid2"/>
    <dgm:cxn modelId="{92140E70-4ED9-4ABB-B98A-7142B0DA5257}" type="presParOf" srcId="{78545074-9EFC-4DED-879C-3EE3E749B04C}" destId="{42776CF0-9748-410A-B614-E42433F6B822}" srcOrd="0" destOrd="0" presId="urn:microsoft.com/office/officeart/2005/8/layout/pyramid2"/>
    <dgm:cxn modelId="{282B1FD5-AFD3-403D-B9FE-FC7024C2BA79}" type="presParOf" srcId="{78545074-9EFC-4DED-879C-3EE3E749B04C}" destId="{9370F7B8-234F-45E5-AFB3-2E611EB904C6}" srcOrd="1" destOrd="0" presId="urn:microsoft.com/office/officeart/2005/8/layout/pyramid2"/>
    <dgm:cxn modelId="{DCC1DFFF-F0DA-4671-815D-72206B93EACF}" type="presParOf" srcId="{78545074-9EFC-4DED-879C-3EE3E749B04C}" destId="{4B719FF8-8C1F-472A-BD3D-02E6DA105E96}" srcOrd="2" destOrd="0" presId="urn:microsoft.com/office/officeart/2005/8/layout/pyramid2"/>
    <dgm:cxn modelId="{8BB06707-34CB-433E-989D-381CD071E8C5}" type="presParOf" srcId="{78545074-9EFC-4DED-879C-3EE3E749B04C}" destId="{2FFF9E78-829F-4171-8352-A3E9DFB15DC9}" srcOrd="3" destOrd="0" presId="urn:microsoft.com/office/officeart/2005/8/layout/pyramid2"/>
    <dgm:cxn modelId="{FCBC64BA-7192-4418-A1DC-6816BD7DBCCE}" type="presParOf" srcId="{78545074-9EFC-4DED-879C-3EE3E749B04C}" destId="{C574574C-EA4A-44C4-84B9-88C14F568461}" srcOrd="4" destOrd="0" presId="urn:microsoft.com/office/officeart/2005/8/layout/pyramid2"/>
    <dgm:cxn modelId="{D5C7D813-CF11-4E9D-ABF7-355F820A01E2}" type="presParOf" srcId="{78545074-9EFC-4DED-879C-3EE3E749B04C}" destId="{E5098D55-B163-44C0-8396-C8815D17BC22}" srcOrd="5" destOrd="0" presId="urn:microsoft.com/office/officeart/2005/8/layout/pyramid2"/>
    <dgm:cxn modelId="{CECBA3F6-6654-406E-839E-81A1CCD9A155}" type="presParOf" srcId="{78545074-9EFC-4DED-879C-3EE3E749B04C}" destId="{AAACAD55-C08D-4FEC-850F-EBBE45B676D3}" srcOrd="6" destOrd="0" presId="urn:microsoft.com/office/officeart/2005/8/layout/pyramid2"/>
    <dgm:cxn modelId="{A8D83F59-F2F9-40E7-A63D-1D29CA6F562A}" type="presParOf" srcId="{78545074-9EFC-4DED-879C-3EE3E749B04C}" destId="{C5A85E57-45FD-4312-B5AC-5D0724BDF28D}" srcOrd="7" destOrd="0" presId="urn:microsoft.com/office/officeart/2005/8/layout/pyramid2"/>
    <dgm:cxn modelId="{DF72122A-D57F-4767-A8C0-A68E47522340}" type="presParOf" srcId="{78545074-9EFC-4DED-879C-3EE3E749B04C}" destId="{34F3A033-16CA-4D2E-A7BA-A81FAA64E6C9}" srcOrd="8" destOrd="0" presId="urn:microsoft.com/office/officeart/2005/8/layout/pyramid2"/>
    <dgm:cxn modelId="{991F204B-266A-4388-8E06-32FEBA13E8D8}" type="presParOf" srcId="{78545074-9EFC-4DED-879C-3EE3E749B04C}" destId="{95BEB61E-1A3F-455A-8EFE-24E52E0747CA}" srcOrd="9" destOrd="0" presId="urn:microsoft.com/office/officeart/2005/8/layout/pyramid2"/>
    <dgm:cxn modelId="{33F3D731-C705-469C-8D86-D61BDB616BD3}" type="presParOf" srcId="{78545074-9EFC-4DED-879C-3EE3E749B04C}" destId="{F0226052-3CB6-4E1F-833E-116B90E84F1C}" srcOrd="10" destOrd="0" presId="urn:microsoft.com/office/officeart/2005/8/layout/pyramid2"/>
    <dgm:cxn modelId="{4A24055F-7F81-4A3D-B86C-E99B430399F3}" type="presParOf" srcId="{78545074-9EFC-4DED-879C-3EE3E749B04C}" destId="{97EA94B5-0748-4085-A1E3-1182E07A834C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2CDF8-9BA6-42C7-A829-797A9E47E370}">
      <dsp:nvSpPr>
        <dsp:cNvPr id="0" name=""/>
        <dsp:cNvSpPr/>
      </dsp:nvSpPr>
      <dsp:spPr>
        <a:xfrm>
          <a:off x="3288493" y="251"/>
          <a:ext cx="1958925" cy="19589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00"/>
              </a:solidFill>
            </a:rPr>
            <a:t>Play an active role </a:t>
          </a:r>
          <a:r>
            <a:rPr lang="en-US" sz="2000" kern="1200" dirty="0"/>
            <a:t>in their learning </a:t>
          </a:r>
        </a:p>
      </dsp:txBody>
      <dsp:txXfrm>
        <a:off x="3575371" y="287129"/>
        <a:ext cx="1385169" cy="1385169"/>
      </dsp:txXfrm>
    </dsp:sp>
    <dsp:sp modelId="{BD4EB5BA-84CA-404B-8F6E-31E12E107B3B}">
      <dsp:nvSpPr>
        <dsp:cNvPr id="0" name=""/>
        <dsp:cNvSpPr/>
      </dsp:nvSpPr>
      <dsp:spPr>
        <a:xfrm rot="3600000">
          <a:off x="4735633" y="1909080"/>
          <a:ext cx="519493" cy="6611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774595" y="1973823"/>
        <a:ext cx="363645" cy="396683"/>
      </dsp:txXfrm>
    </dsp:sp>
    <dsp:sp modelId="{AA559834-009E-4811-94F9-84BAB13C1A91}">
      <dsp:nvSpPr>
        <dsp:cNvPr id="0" name=""/>
        <dsp:cNvSpPr/>
      </dsp:nvSpPr>
      <dsp:spPr>
        <a:xfrm>
          <a:off x="4758045" y="2545588"/>
          <a:ext cx="1958925" cy="19589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Make </a:t>
          </a:r>
          <a:r>
            <a:rPr lang="en-US" sz="2000" kern="1200" dirty="0">
              <a:solidFill>
                <a:srgbClr val="FFFF00"/>
              </a:solidFill>
            </a:rPr>
            <a:t>decisions</a:t>
          </a:r>
          <a:r>
            <a:rPr lang="en-US" sz="2000" kern="1200" dirty="0"/>
            <a:t> about their learning </a:t>
          </a:r>
        </a:p>
      </dsp:txBody>
      <dsp:txXfrm>
        <a:off x="5044923" y="2832466"/>
        <a:ext cx="1385169" cy="1385169"/>
      </dsp:txXfrm>
    </dsp:sp>
    <dsp:sp modelId="{C693DFED-A7DB-49AD-8D8D-84DFC9D5C388}">
      <dsp:nvSpPr>
        <dsp:cNvPr id="0" name=""/>
        <dsp:cNvSpPr/>
      </dsp:nvSpPr>
      <dsp:spPr>
        <a:xfrm rot="10800000">
          <a:off x="4022912" y="3194482"/>
          <a:ext cx="519493" cy="6611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4178760" y="3326709"/>
        <a:ext cx="363645" cy="396683"/>
      </dsp:txXfrm>
    </dsp:sp>
    <dsp:sp modelId="{9FEDA613-6A2C-4B2E-9DD3-D19E4B003A72}">
      <dsp:nvSpPr>
        <dsp:cNvPr id="0" name=""/>
        <dsp:cNvSpPr/>
      </dsp:nvSpPr>
      <dsp:spPr>
        <a:xfrm>
          <a:off x="1818942" y="2545588"/>
          <a:ext cx="1958925" cy="19589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00"/>
              </a:solidFill>
            </a:rPr>
            <a:t>Reflect</a:t>
          </a:r>
          <a:r>
            <a:rPr lang="en-US" sz="2000" kern="1200" dirty="0"/>
            <a:t> on and </a:t>
          </a:r>
          <a:r>
            <a:rPr lang="en-US" sz="2000" kern="1200" dirty="0">
              <a:solidFill>
                <a:srgbClr val="FFFF00"/>
              </a:solidFill>
            </a:rPr>
            <a:t>evaluate</a:t>
          </a:r>
          <a:r>
            <a:rPr lang="en-US" sz="2000" kern="1200" dirty="0"/>
            <a:t> their learning </a:t>
          </a:r>
        </a:p>
      </dsp:txBody>
      <dsp:txXfrm>
        <a:off x="2105820" y="2832466"/>
        <a:ext cx="1385169" cy="1385169"/>
      </dsp:txXfrm>
    </dsp:sp>
    <dsp:sp modelId="{A2498496-E008-41E9-B882-D2B5833BFD5B}">
      <dsp:nvSpPr>
        <dsp:cNvPr id="0" name=""/>
        <dsp:cNvSpPr/>
      </dsp:nvSpPr>
      <dsp:spPr>
        <a:xfrm rot="18000000">
          <a:off x="3266082" y="1934546"/>
          <a:ext cx="519493" cy="6611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305044" y="2134257"/>
        <a:ext cx="363645" cy="3966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828827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3A033-16CA-4D2E-A7BA-A81FAA64E6C9}">
      <dsp:nvSpPr>
        <dsp:cNvPr id="0" name=""/>
        <dsp:cNvSpPr/>
      </dsp:nvSpPr>
      <dsp:spPr>
        <a:xfrm>
          <a:off x="5123593" y="2188035"/>
          <a:ext cx="347276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Build independence </a:t>
          </a:r>
        </a:p>
      </dsp:txBody>
      <dsp:txXfrm>
        <a:off x="5216303" y="2280745"/>
        <a:ext cx="3287340" cy="1713746"/>
      </dsp:txXfrm>
    </dsp:sp>
    <dsp:sp modelId="{F0226052-3CB6-4E1F-833E-116B90E84F1C}">
      <dsp:nvSpPr>
        <dsp:cNvPr id="0" name=""/>
        <dsp:cNvSpPr/>
      </dsp:nvSpPr>
      <dsp:spPr>
        <a:xfrm>
          <a:off x="371467" y="814843"/>
          <a:ext cx="347276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1. Self-reliance </a:t>
          </a:r>
        </a:p>
      </dsp:txBody>
      <dsp:txXfrm>
        <a:off x="464177" y="907553"/>
        <a:ext cx="3287340" cy="171374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705726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3A033-16CA-4D2E-A7BA-A81FAA64E6C9}">
      <dsp:nvSpPr>
        <dsp:cNvPr id="0" name=""/>
        <dsp:cNvSpPr/>
      </dsp:nvSpPr>
      <dsp:spPr>
        <a:xfrm>
          <a:off x="5000492" y="2188035"/>
          <a:ext cx="347276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Strengths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Weaknesses</a:t>
          </a:r>
        </a:p>
      </dsp:txBody>
      <dsp:txXfrm>
        <a:off x="5093202" y="2280745"/>
        <a:ext cx="3287340" cy="1713746"/>
      </dsp:txXfrm>
    </dsp:sp>
    <dsp:sp modelId="{F0226052-3CB6-4E1F-833E-116B90E84F1C}">
      <dsp:nvSpPr>
        <dsp:cNvPr id="0" name=""/>
        <dsp:cNvSpPr/>
      </dsp:nvSpPr>
      <dsp:spPr>
        <a:xfrm>
          <a:off x="138540" y="814843"/>
          <a:ext cx="3965163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2. Self-awareness </a:t>
          </a:r>
        </a:p>
      </dsp:txBody>
      <dsp:txXfrm>
        <a:off x="231250" y="907553"/>
        <a:ext cx="3779743" cy="17137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776380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3A033-16CA-4D2E-A7BA-A81FAA64E6C9}">
      <dsp:nvSpPr>
        <dsp:cNvPr id="0" name=""/>
        <dsp:cNvSpPr/>
      </dsp:nvSpPr>
      <dsp:spPr>
        <a:xfrm>
          <a:off x="5071145" y="2188035"/>
          <a:ext cx="347276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Choices to follow</a:t>
          </a:r>
        </a:p>
      </dsp:txBody>
      <dsp:txXfrm>
        <a:off x="5163855" y="2280745"/>
        <a:ext cx="3287340" cy="1713746"/>
      </dsp:txXfrm>
    </dsp:sp>
    <dsp:sp modelId="{F0226052-3CB6-4E1F-833E-116B90E84F1C}">
      <dsp:nvSpPr>
        <dsp:cNvPr id="0" name=""/>
        <dsp:cNvSpPr/>
      </dsp:nvSpPr>
      <dsp:spPr>
        <a:xfrm>
          <a:off x="214125" y="814843"/>
          <a:ext cx="368255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3. Self-direction </a:t>
          </a:r>
        </a:p>
      </dsp:txBody>
      <dsp:txXfrm>
        <a:off x="306835" y="907553"/>
        <a:ext cx="3497130" cy="17137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701663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3A033-16CA-4D2E-A7BA-A81FAA64E6C9}">
      <dsp:nvSpPr>
        <dsp:cNvPr id="0" name=""/>
        <dsp:cNvSpPr/>
      </dsp:nvSpPr>
      <dsp:spPr>
        <a:xfrm>
          <a:off x="4996429" y="2188035"/>
          <a:ext cx="347276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Plan and control </a:t>
          </a:r>
        </a:p>
      </dsp:txBody>
      <dsp:txXfrm>
        <a:off x="5089139" y="2280745"/>
        <a:ext cx="3287340" cy="1713746"/>
      </dsp:txXfrm>
    </dsp:sp>
    <dsp:sp modelId="{F0226052-3CB6-4E1F-833E-116B90E84F1C}">
      <dsp:nvSpPr>
        <dsp:cNvPr id="0" name=""/>
        <dsp:cNvSpPr/>
      </dsp:nvSpPr>
      <dsp:spPr>
        <a:xfrm>
          <a:off x="124684" y="814843"/>
          <a:ext cx="3981416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4. Self-regulation </a:t>
          </a:r>
        </a:p>
      </dsp:txBody>
      <dsp:txXfrm>
        <a:off x="217394" y="907553"/>
        <a:ext cx="3795996" cy="1713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867699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3A033-16CA-4D2E-A7BA-A81FAA64E6C9}">
      <dsp:nvSpPr>
        <dsp:cNvPr id="0" name=""/>
        <dsp:cNvSpPr/>
      </dsp:nvSpPr>
      <dsp:spPr>
        <a:xfrm>
          <a:off x="4927225" y="2188035"/>
          <a:ext cx="347276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Measuring progress </a:t>
          </a:r>
        </a:p>
      </dsp:txBody>
      <dsp:txXfrm>
        <a:off x="5019935" y="2280745"/>
        <a:ext cx="3287340" cy="1713746"/>
      </dsp:txXfrm>
    </dsp:sp>
    <dsp:sp modelId="{F0226052-3CB6-4E1F-833E-116B90E84F1C}">
      <dsp:nvSpPr>
        <dsp:cNvPr id="0" name=""/>
        <dsp:cNvSpPr/>
      </dsp:nvSpPr>
      <dsp:spPr>
        <a:xfrm>
          <a:off x="0" y="814843"/>
          <a:ext cx="4258229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5. Self-monitoring </a:t>
          </a:r>
        </a:p>
      </dsp:txBody>
      <dsp:txXfrm>
        <a:off x="92710" y="907553"/>
        <a:ext cx="4072809" cy="171374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880870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3A033-16CA-4D2E-A7BA-A81FAA64E6C9}">
      <dsp:nvSpPr>
        <dsp:cNvPr id="0" name=""/>
        <dsp:cNvSpPr/>
      </dsp:nvSpPr>
      <dsp:spPr>
        <a:xfrm>
          <a:off x="4926505" y="2188035"/>
          <a:ext cx="3472760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locally and globally</a:t>
          </a:r>
        </a:p>
      </dsp:txBody>
      <dsp:txXfrm>
        <a:off x="5019215" y="2280745"/>
        <a:ext cx="3287340" cy="1713746"/>
      </dsp:txXfrm>
    </dsp:sp>
    <dsp:sp modelId="{F0226052-3CB6-4E1F-833E-116B90E84F1C}">
      <dsp:nvSpPr>
        <dsp:cNvPr id="0" name=""/>
        <dsp:cNvSpPr/>
      </dsp:nvSpPr>
      <dsp:spPr>
        <a:xfrm>
          <a:off x="0" y="814843"/>
          <a:ext cx="4261112" cy="18991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6. Self-assessment </a:t>
          </a:r>
        </a:p>
      </dsp:txBody>
      <dsp:txXfrm>
        <a:off x="92710" y="907553"/>
        <a:ext cx="4075692" cy="17137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4397D-67F1-4C41-8EAB-B890C1A59254}">
      <dsp:nvSpPr>
        <dsp:cNvPr id="0" name=""/>
        <dsp:cNvSpPr/>
      </dsp:nvSpPr>
      <dsp:spPr>
        <a:xfrm>
          <a:off x="2325198" y="0"/>
          <a:ext cx="5573117" cy="557311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BF807-F527-4869-8579-F6812EA0CB51}">
      <dsp:nvSpPr>
        <dsp:cNvPr id="0" name=""/>
        <dsp:cNvSpPr/>
      </dsp:nvSpPr>
      <dsp:spPr>
        <a:xfrm>
          <a:off x="262679" y="656383"/>
          <a:ext cx="3622526" cy="132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Management Model: ?</a:t>
          </a:r>
        </a:p>
      </dsp:txBody>
      <dsp:txXfrm>
        <a:off x="327399" y="721103"/>
        <a:ext cx="3493086" cy="1196352"/>
      </dsp:txXfrm>
    </dsp:sp>
    <dsp:sp modelId="{8334E0CF-BA99-4C32-970D-B122E100F933}">
      <dsp:nvSpPr>
        <dsp:cNvPr id="0" name=""/>
        <dsp:cNvSpPr/>
      </dsp:nvSpPr>
      <dsp:spPr>
        <a:xfrm>
          <a:off x="4903932" y="1246876"/>
          <a:ext cx="3622526" cy="13065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Teacher</a:t>
          </a:r>
        </a:p>
      </dsp:txBody>
      <dsp:txXfrm>
        <a:off x="4967711" y="1310655"/>
        <a:ext cx="3494968" cy="1178957"/>
      </dsp:txXfrm>
    </dsp:sp>
    <dsp:sp modelId="{20866D0D-6565-46F5-BE81-E2BCEBD6C1D4}">
      <dsp:nvSpPr>
        <dsp:cNvPr id="0" name=""/>
        <dsp:cNvSpPr/>
      </dsp:nvSpPr>
      <dsp:spPr>
        <a:xfrm>
          <a:off x="4931644" y="3564241"/>
          <a:ext cx="3622526" cy="132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Students</a:t>
          </a:r>
        </a:p>
      </dsp:txBody>
      <dsp:txXfrm>
        <a:off x="4996364" y="3628961"/>
        <a:ext cx="3493086" cy="1196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4397D-67F1-4C41-8EAB-B890C1A59254}">
      <dsp:nvSpPr>
        <dsp:cNvPr id="0" name=""/>
        <dsp:cNvSpPr/>
      </dsp:nvSpPr>
      <dsp:spPr>
        <a:xfrm>
          <a:off x="2325198" y="0"/>
          <a:ext cx="5573117" cy="557311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BF807-F527-4869-8579-F6812EA0CB51}">
      <dsp:nvSpPr>
        <dsp:cNvPr id="0" name=""/>
        <dsp:cNvSpPr/>
      </dsp:nvSpPr>
      <dsp:spPr>
        <a:xfrm>
          <a:off x="262679" y="656383"/>
          <a:ext cx="3622526" cy="132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Management Model: Hierarchical </a:t>
          </a:r>
        </a:p>
      </dsp:txBody>
      <dsp:txXfrm>
        <a:off x="327399" y="721103"/>
        <a:ext cx="3493086" cy="1196352"/>
      </dsp:txXfrm>
    </dsp:sp>
    <dsp:sp modelId="{8334E0CF-BA99-4C32-970D-B122E100F933}">
      <dsp:nvSpPr>
        <dsp:cNvPr id="0" name=""/>
        <dsp:cNvSpPr/>
      </dsp:nvSpPr>
      <dsp:spPr>
        <a:xfrm>
          <a:off x="4903932" y="1246876"/>
          <a:ext cx="3622526" cy="13065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Teacher</a:t>
          </a:r>
        </a:p>
      </dsp:txBody>
      <dsp:txXfrm>
        <a:off x="4967711" y="1310655"/>
        <a:ext cx="3494968" cy="1178957"/>
      </dsp:txXfrm>
    </dsp:sp>
    <dsp:sp modelId="{20866D0D-6565-46F5-BE81-E2BCEBD6C1D4}">
      <dsp:nvSpPr>
        <dsp:cNvPr id="0" name=""/>
        <dsp:cNvSpPr/>
      </dsp:nvSpPr>
      <dsp:spPr>
        <a:xfrm>
          <a:off x="4931644" y="3564241"/>
          <a:ext cx="3622526" cy="132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Students</a:t>
          </a:r>
        </a:p>
      </dsp:txBody>
      <dsp:txXfrm>
        <a:off x="4996364" y="3628961"/>
        <a:ext cx="3493086" cy="11963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D196D-324B-4FB9-BABA-84295B2A631F}">
      <dsp:nvSpPr>
        <dsp:cNvPr id="0" name=""/>
        <dsp:cNvSpPr/>
      </dsp:nvSpPr>
      <dsp:spPr>
        <a:xfrm>
          <a:off x="349156" y="1046457"/>
          <a:ext cx="3326484" cy="3326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Management Model: ? </a:t>
          </a:r>
        </a:p>
      </dsp:txBody>
      <dsp:txXfrm>
        <a:off x="836308" y="1533609"/>
        <a:ext cx="2352180" cy="2352180"/>
      </dsp:txXfrm>
    </dsp:sp>
    <dsp:sp modelId="{82740B90-8799-4806-B3D6-C7C6566770E8}">
      <dsp:nvSpPr>
        <dsp:cNvPr id="0" name=""/>
        <dsp:cNvSpPr/>
      </dsp:nvSpPr>
      <dsp:spPr>
        <a:xfrm flipH="1" flipV="1">
          <a:off x="4043099" y="5248432"/>
          <a:ext cx="26868" cy="341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</a:p>
      </dsp:txBody>
      <dsp:txXfrm rot="10800000">
        <a:off x="4051159" y="5316818"/>
        <a:ext cx="18808" cy="205160"/>
      </dsp:txXfrm>
    </dsp:sp>
    <dsp:sp modelId="{1303E4D8-BDFF-4420-8965-6260DFC26B83}">
      <dsp:nvSpPr>
        <dsp:cNvPr id="0" name=""/>
        <dsp:cNvSpPr/>
      </dsp:nvSpPr>
      <dsp:spPr>
        <a:xfrm>
          <a:off x="4383095" y="1046457"/>
          <a:ext cx="5732297" cy="3326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Teacher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Students</a:t>
          </a:r>
        </a:p>
      </dsp:txBody>
      <dsp:txXfrm>
        <a:off x="5222570" y="1533609"/>
        <a:ext cx="4053347" cy="23521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D196D-324B-4FB9-BABA-84295B2A631F}">
      <dsp:nvSpPr>
        <dsp:cNvPr id="0" name=""/>
        <dsp:cNvSpPr/>
      </dsp:nvSpPr>
      <dsp:spPr>
        <a:xfrm>
          <a:off x="349156" y="1046457"/>
          <a:ext cx="3326484" cy="3326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Management Model: Cooperative </a:t>
          </a:r>
        </a:p>
      </dsp:txBody>
      <dsp:txXfrm>
        <a:off x="836308" y="1533609"/>
        <a:ext cx="2352180" cy="2352180"/>
      </dsp:txXfrm>
    </dsp:sp>
    <dsp:sp modelId="{82740B90-8799-4806-B3D6-C7C6566770E8}">
      <dsp:nvSpPr>
        <dsp:cNvPr id="0" name=""/>
        <dsp:cNvSpPr/>
      </dsp:nvSpPr>
      <dsp:spPr>
        <a:xfrm flipH="1" flipV="1">
          <a:off x="4043099" y="5248432"/>
          <a:ext cx="26868" cy="341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</a:t>
          </a:r>
        </a:p>
      </dsp:txBody>
      <dsp:txXfrm rot="10800000">
        <a:off x="4051159" y="5316818"/>
        <a:ext cx="18808" cy="205160"/>
      </dsp:txXfrm>
    </dsp:sp>
    <dsp:sp modelId="{1303E4D8-BDFF-4420-8965-6260DFC26B83}">
      <dsp:nvSpPr>
        <dsp:cNvPr id="0" name=""/>
        <dsp:cNvSpPr/>
      </dsp:nvSpPr>
      <dsp:spPr>
        <a:xfrm>
          <a:off x="4383095" y="1046457"/>
          <a:ext cx="5732297" cy="3326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Teacher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 dirty="0"/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Students</a:t>
          </a:r>
        </a:p>
      </dsp:txBody>
      <dsp:txXfrm>
        <a:off x="5222570" y="1533609"/>
        <a:ext cx="4053347" cy="2352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41B02-6B88-4A4B-BA57-E1FD1A3D5FE2}">
      <dsp:nvSpPr>
        <dsp:cNvPr id="0" name=""/>
        <dsp:cNvSpPr/>
      </dsp:nvSpPr>
      <dsp:spPr>
        <a:xfrm>
          <a:off x="573866" y="822172"/>
          <a:ext cx="3540903" cy="34751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Management Model:?</a:t>
          </a:r>
        </a:p>
      </dsp:txBody>
      <dsp:txXfrm>
        <a:off x="1092419" y="1331092"/>
        <a:ext cx="2503797" cy="2457285"/>
      </dsp:txXfrm>
    </dsp:sp>
    <dsp:sp modelId="{AB294212-1294-47F2-BAAC-51643C0166B9}">
      <dsp:nvSpPr>
        <dsp:cNvPr id="0" name=""/>
        <dsp:cNvSpPr/>
      </dsp:nvSpPr>
      <dsp:spPr>
        <a:xfrm flipH="1" flipV="1">
          <a:off x="2358117" y="1437284"/>
          <a:ext cx="279745" cy="3638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15974-3821-422C-81BC-0BF4FFDF8602}">
      <dsp:nvSpPr>
        <dsp:cNvPr id="0" name=""/>
        <dsp:cNvSpPr/>
      </dsp:nvSpPr>
      <dsp:spPr>
        <a:xfrm>
          <a:off x="2874791" y="3677967"/>
          <a:ext cx="373895" cy="3739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7A76C-20EF-4804-9CFC-900617F9BC2B}">
      <dsp:nvSpPr>
        <dsp:cNvPr id="0" name=""/>
        <dsp:cNvSpPr/>
      </dsp:nvSpPr>
      <dsp:spPr>
        <a:xfrm flipH="1">
          <a:off x="8254726" y="2161355"/>
          <a:ext cx="45719" cy="1633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69C1D-20F4-4726-A907-36ED88E159C5}">
      <dsp:nvSpPr>
        <dsp:cNvPr id="0" name=""/>
        <dsp:cNvSpPr/>
      </dsp:nvSpPr>
      <dsp:spPr>
        <a:xfrm>
          <a:off x="2798244" y="3535533"/>
          <a:ext cx="516230" cy="5159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EC49A-341E-47BA-AAE3-A1B668B23B91}">
      <dsp:nvSpPr>
        <dsp:cNvPr id="0" name=""/>
        <dsp:cNvSpPr/>
      </dsp:nvSpPr>
      <dsp:spPr>
        <a:xfrm>
          <a:off x="2217166" y="1303590"/>
          <a:ext cx="210196" cy="1547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9F017-E1F8-4EFD-8476-11A46297B771}">
      <dsp:nvSpPr>
        <dsp:cNvPr id="0" name=""/>
        <dsp:cNvSpPr/>
      </dsp:nvSpPr>
      <dsp:spPr>
        <a:xfrm>
          <a:off x="3133135" y="3208332"/>
          <a:ext cx="373895" cy="3739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41B02-6B88-4A4B-BA57-E1FD1A3D5FE2}">
      <dsp:nvSpPr>
        <dsp:cNvPr id="0" name=""/>
        <dsp:cNvSpPr/>
      </dsp:nvSpPr>
      <dsp:spPr>
        <a:xfrm>
          <a:off x="573866" y="822172"/>
          <a:ext cx="3540903" cy="34751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Management Model: Autonomous </a:t>
          </a:r>
        </a:p>
      </dsp:txBody>
      <dsp:txXfrm>
        <a:off x="1092419" y="1331092"/>
        <a:ext cx="2503797" cy="2457285"/>
      </dsp:txXfrm>
    </dsp:sp>
    <dsp:sp modelId="{AB294212-1294-47F2-BAAC-51643C0166B9}">
      <dsp:nvSpPr>
        <dsp:cNvPr id="0" name=""/>
        <dsp:cNvSpPr/>
      </dsp:nvSpPr>
      <dsp:spPr>
        <a:xfrm flipH="1" flipV="1">
          <a:off x="2358117" y="1437284"/>
          <a:ext cx="279745" cy="3638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115974-3821-422C-81BC-0BF4FFDF8602}">
      <dsp:nvSpPr>
        <dsp:cNvPr id="0" name=""/>
        <dsp:cNvSpPr/>
      </dsp:nvSpPr>
      <dsp:spPr>
        <a:xfrm>
          <a:off x="2874791" y="3677967"/>
          <a:ext cx="373895" cy="3739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7A76C-20EF-4804-9CFC-900617F9BC2B}">
      <dsp:nvSpPr>
        <dsp:cNvPr id="0" name=""/>
        <dsp:cNvSpPr/>
      </dsp:nvSpPr>
      <dsp:spPr>
        <a:xfrm flipH="1">
          <a:off x="8254726" y="2161355"/>
          <a:ext cx="45719" cy="1633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69C1D-20F4-4726-A907-36ED88E159C5}">
      <dsp:nvSpPr>
        <dsp:cNvPr id="0" name=""/>
        <dsp:cNvSpPr/>
      </dsp:nvSpPr>
      <dsp:spPr>
        <a:xfrm>
          <a:off x="2798244" y="3535533"/>
          <a:ext cx="516230" cy="5159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EC49A-341E-47BA-AAE3-A1B668B23B91}">
      <dsp:nvSpPr>
        <dsp:cNvPr id="0" name=""/>
        <dsp:cNvSpPr/>
      </dsp:nvSpPr>
      <dsp:spPr>
        <a:xfrm>
          <a:off x="2217166" y="1303590"/>
          <a:ext cx="210196" cy="1547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E9F017-E1F8-4EFD-8476-11A46297B771}">
      <dsp:nvSpPr>
        <dsp:cNvPr id="0" name=""/>
        <dsp:cNvSpPr/>
      </dsp:nvSpPr>
      <dsp:spPr>
        <a:xfrm>
          <a:off x="3133135" y="3208332"/>
          <a:ext cx="373895" cy="3739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828827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C6C47-7AD3-4E2A-B4B5-231E0448B964}">
      <dsp:nvSpPr>
        <dsp:cNvPr id="0" name=""/>
        <dsp:cNvSpPr/>
      </dsp:nvSpPr>
      <dsp:spPr>
        <a:xfrm>
          <a:off x="5109736" y="537140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 </a:t>
          </a:r>
          <a:endParaRPr lang="tr-TR" sz="2700" kern="1200" dirty="0"/>
        </a:p>
      </dsp:txBody>
      <dsp:txXfrm>
        <a:off x="5140605" y="568009"/>
        <a:ext cx="3411022" cy="570621"/>
      </dsp:txXfrm>
    </dsp:sp>
    <dsp:sp modelId="{42E186DC-C38F-46DB-81F5-72B6589EACA1}">
      <dsp:nvSpPr>
        <dsp:cNvPr id="0" name=""/>
        <dsp:cNvSpPr/>
      </dsp:nvSpPr>
      <dsp:spPr>
        <a:xfrm>
          <a:off x="5109736" y="1248545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700" kern="1200" dirty="0"/>
        </a:p>
      </dsp:txBody>
      <dsp:txXfrm>
        <a:off x="5140605" y="1279414"/>
        <a:ext cx="3411022" cy="570621"/>
      </dsp:txXfrm>
    </dsp:sp>
    <dsp:sp modelId="{C4851731-0226-4EFF-804A-580D057F75FF}">
      <dsp:nvSpPr>
        <dsp:cNvPr id="0" name=""/>
        <dsp:cNvSpPr/>
      </dsp:nvSpPr>
      <dsp:spPr>
        <a:xfrm>
          <a:off x="5109736" y="1959949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700" kern="1200" dirty="0"/>
        </a:p>
      </dsp:txBody>
      <dsp:txXfrm>
        <a:off x="5140605" y="1990818"/>
        <a:ext cx="3411022" cy="570621"/>
      </dsp:txXfrm>
    </dsp:sp>
    <dsp:sp modelId="{95E7DCAB-0BC2-4FEE-A400-25E05C8260B6}">
      <dsp:nvSpPr>
        <dsp:cNvPr id="0" name=""/>
        <dsp:cNvSpPr/>
      </dsp:nvSpPr>
      <dsp:spPr>
        <a:xfrm>
          <a:off x="5109736" y="2671354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700" kern="1200" dirty="0"/>
        </a:p>
      </dsp:txBody>
      <dsp:txXfrm>
        <a:off x="5140605" y="2702223"/>
        <a:ext cx="3411022" cy="570621"/>
      </dsp:txXfrm>
    </dsp:sp>
    <dsp:sp modelId="{E52F64CB-5B99-45BC-9A58-FCE19525693A}">
      <dsp:nvSpPr>
        <dsp:cNvPr id="0" name=""/>
        <dsp:cNvSpPr/>
      </dsp:nvSpPr>
      <dsp:spPr>
        <a:xfrm>
          <a:off x="5109736" y="3382759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 </a:t>
          </a:r>
          <a:endParaRPr lang="tr-TR" sz="2700" kern="1200" dirty="0"/>
        </a:p>
      </dsp:txBody>
      <dsp:txXfrm>
        <a:off x="5140605" y="3413628"/>
        <a:ext cx="3411022" cy="570621"/>
      </dsp:txXfrm>
    </dsp:sp>
    <dsp:sp modelId="{1095FC57-A97E-4F74-92AE-980ACA6455EA}">
      <dsp:nvSpPr>
        <dsp:cNvPr id="0" name=""/>
        <dsp:cNvSpPr/>
      </dsp:nvSpPr>
      <dsp:spPr>
        <a:xfrm>
          <a:off x="5109736" y="4120289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  <a:endParaRPr lang="tr-TR" sz="2700" kern="1200" dirty="0"/>
        </a:p>
      </dsp:txBody>
      <dsp:txXfrm>
        <a:off x="5140605" y="4151158"/>
        <a:ext cx="3411022" cy="5706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85520-9C63-40EB-95A1-9536249757E9}">
      <dsp:nvSpPr>
        <dsp:cNvPr id="0" name=""/>
        <dsp:cNvSpPr/>
      </dsp:nvSpPr>
      <dsp:spPr>
        <a:xfrm>
          <a:off x="2828827" y="0"/>
          <a:ext cx="5342709" cy="5342709"/>
        </a:xfrm>
        <a:prstGeom prst="triangle">
          <a:avLst/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76CF0-9748-410A-B614-E42433F6B822}">
      <dsp:nvSpPr>
        <dsp:cNvPr id="0" name=""/>
        <dsp:cNvSpPr/>
      </dsp:nvSpPr>
      <dsp:spPr>
        <a:xfrm>
          <a:off x="5109736" y="537140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Self-assessment</a:t>
          </a:r>
        </a:p>
      </dsp:txBody>
      <dsp:txXfrm>
        <a:off x="5140605" y="568009"/>
        <a:ext cx="3411022" cy="570621"/>
      </dsp:txXfrm>
    </dsp:sp>
    <dsp:sp modelId="{4B719FF8-8C1F-472A-BD3D-02E6DA105E96}">
      <dsp:nvSpPr>
        <dsp:cNvPr id="0" name=""/>
        <dsp:cNvSpPr/>
      </dsp:nvSpPr>
      <dsp:spPr>
        <a:xfrm>
          <a:off x="5109736" y="1248545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Self-monitoring </a:t>
          </a:r>
        </a:p>
      </dsp:txBody>
      <dsp:txXfrm>
        <a:off x="5140605" y="1279414"/>
        <a:ext cx="3411022" cy="570621"/>
      </dsp:txXfrm>
    </dsp:sp>
    <dsp:sp modelId="{C574574C-EA4A-44C4-84B9-88C14F568461}">
      <dsp:nvSpPr>
        <dsp:cNvPr id="0" name=""/>
        <dsp:cNvSpPr/>
      </dsp:nvSpPr>
      <dsp:spPr>
        <a:xfrm>
          <a:off x="5109736" y="1959949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Self-regulation</a:t>
          </a:r>
        </a:p>
      </dsp:txBody>
      <dsp:txXfrm>
        <a:off x="5140605" y="1990818"/>
        <a:ext cx="3411022" cy="570621"/>
      </dsp:txXfrm>
    </dsp:sp>
    <dsp:sp modelId="{AAACAD55-C08D-4FEC-850F-EBBE45B676D3}">
      <dsp:nvSpPr>
        <dsp:cNvPr id="0" name=""/>
        <dsp:cNvSpPr/>
      </dsp:nvSpPr>
      <dsp:spPr>
        <a:xfrm>
          <a:off x="5109736" y="2671354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Self-direction</a:t>
          </a:r>
        </a:p>
      </dsp:txBody>
      <dsp:txXfrm>
        <a:off x="5140605" y="2702223"/>
        <a:ext cx="3411022" cy="570621"/>
      </dsp:txXfrm>
    </dsp:sp>
    <dsp:sp modelId="{34F3A033-16CA-4D2E-A7BA-A81FAA64E6C9}">
      <dsp:nvSpPr>
        <dsp:cNvPr id="0" name=""/>
        <dsp:cNvSpPr/>
      </dsp:nvSpPr>
      <dsp:spPr>
        <a:xfrm>
          <a:off x="5109736" y="3382759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Self-awareness</a:t>
          </a:r>
        </a:p>
      </dsp:txBody>
      <dsp:txXfrm>
        <a:off x="5140605" y="3413628"/>
        <a:ext cx="3411022" cy="570621"/>
      </dsp:txXfrm>
    </dsp:sp>
    <dsp:sp modelId="{F0226052-3CB6-4E1F-833E-116B90E84F1C}">
      <dsp:nvSpPr>
        <dsp:cNvPr id="0" name=""/>
        <dsp:cNvSpPr/>
      </dsp:nvSpPr>
      <dsp:spPr>
        <a:xfrm>
          <a:off x="5109736" y="4094163"/>
          <a:ext cx="3472760" cy="63235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Self-reliance </a:t>
          </a:r>
        </a:p>
      </dsp:txBody>
      <dsp:txXfrm>
        <a:off x="5140605" y="4125032"/>
        <a:ext cx="3411022" cy="570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151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tr-TR" sz="1800" noProof="0" dirty="0"/>
          </a:p>
        </p:txBody>
      </p:sp>
      <p:cxnSp>
        <p:nvCxnSpPr>
          <p:cNvPr id="12" name="Düz Bağlayıcı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tr-TR" noProof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tr-TR" noProof="0"/>
              <a:t>Asıl metin stillerini düzenle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tr-TR" noProof="0"/>
              <a:t>İkinci düzey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tr-TR" noProof="0"/>
              <a:t>Üçüncü düzey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tr-TR" noProof="0"/>
              <a:t>Dördüncü düzey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tr-TR" noProof="0"/>
              <a:t>Beşinci düzey</a:t>
            </a:r>
            <a:endParaRPr lang="tr-TR" noProof="0" dirty="0"/>
          </a:p>
        </p:txBody>
      </p:sp>
      <p:sp>
        <p:nvSpPr>
          <p:cNvPr id="6" name="Tarih Yer Tutucusu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5FAED58F-EB5B-4A36-96E7-60A39EA93EB2}" type="datetime1">
              <a:rPr lang="tr-TR" noProof="0" smtClean="0"/>
              <a:t>31.01.2023</a:t>
            </a:fld>
            <a:endParaRPr lang="tr-TR" noProof="0" dirty="0"/>
          </a:p>
        </p:txBody>
      </p:sp>
      <p:sp>
        <p:nvSpPr>
          <p:cNvPr id="7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8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tr-TR" noProof="0" smtClean="0"/>
              <a:pPr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19266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0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0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050" name="Picture 2" descr="Mark Twain Quotes On Education. QuotesGram">
            <a:extLst>
              <a:ext uri="{FF2B5EF4-FFF2-40B4-BE49-F238E27FC236}">
                <a16:creationId xmlns:a16="http://schemas.microsoft.com/office/drawing/2014/main" id="{8C5C2079-4774-B0B7-415B-0A5C4B4F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0"/>
            <a:ext cx="10792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4">
            <a:extLst>
              <a:ext uri="{FF2B5EF4-FFF2-40B4-BE49-F238E27FC236}">
                <a16:creationId xmlns:a16="http://schemas.microsoft.com/office/drawing/2014/main" id="{6F428ECE-8DEE-7817-0F63-71DAD0CD5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88" y="6370187"/>
            <a:ext cx="1072505" cy="52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C59AE7-A653-8D2F-0364-267BD1B9804F}"/>
              </a:ext>
            </a:extLst>
          </p:cNvPr>
          <p:cNvGraphicFramePr/>
          <p:nvPr/>
        </p:nvGraphicFramePr>
        <p:xfrm>
          <a:off x="551329" y="536738"/>
          <a:ext cx="11059481" cy="557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4">
            <a:extLst>
              <a:ext uri="{FF2B5EF4-FFF2-40B4-BE49-F238E27FC236}">
                <a16:creationId xmlns:a16="http://schemas.microsoft.com/office/drawing/2014/main" id="{E6A33D15-BC97-310B-002E-62C90C797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648" y="5537551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B7F5A77-6933-4785-5410-23DD3F173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407873"/>
              </p:ext>
            </p:extLst>
          </p:nvPr>
        </p:nvGraphicFramePr>
        <p:xfrm>
          <a:off x="551329" y="536738"/>
          <a:ext cx="11059481" cy="541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4">
            <a:extLst>
              <a:ext uri="{FF2B5EF4-FFF2-40B4-BE49-F238E27FC236}">
                <a16:creationId xmlns:a16="http://schemas.microsoft.com/office/drawing/2014/main" id="{2606EA3F-A1D7-E83F-5070-269B9CB9D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079" y="6291921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B7F5A77-6933-4785-5410-23DD3F1732E9}"/>
              </a:ext>
            </a:extLst>
          </p:cNvPr>
          <p:cNvGraphicFramePr/>
          <p:nvPr/>
        </p:nvGraphicFramePr>
        <p:xfrm>
          <a:off x="551329" y="536738"/>
          <a:ext cx="11059481" cy="541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4">
            <a:extLst>
              <a:ext uri="{FF2B5EF4-FFF2-40B4-BE49-F238E27FC236}">
                <a16:creationId xmlns:a16="http://schemas.microsoft.com/office/drawing/2014/main" id="{2606EA3F-A1D7-E83F-5070-269B9CB9D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079" y="6291921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29BA755-1E2C-99BC-3084-54190C179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6450278"/>
              </p:ext>
            </p:extLst>
          </p:nvPr>
        </p:nvGraphicFramePr>
        <p:xfrm>
          <a:off x="551329" y="536738"/>
          <a:ext cx="11059481" cy="541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4CB0F476-CDCF-9007-7F51-065568E6AF40}"/>
              </a:ext>
            </a:extLst>
          </p:cNvPr>
          <p:cNvSpPr/>
          <p:nvPr/>
        </p:nvSpPr>
        <p:spPr>
          <a:xfrm>
            <a:off x="8174181" y="3990097"/>
            <a:ext cx="1149927" cy="11222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Teacher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8F365-831D-6E68-2E3C-2274E274FD65}"/>
              </a:ext>
            </a:extLst>
          </p:cNvPr>
          <p:cNvSpPr/>
          <p:nvPr/>
        </p:nvSpPr>
        <p:spPr>
          <a:xfrm>
            <a:off x="6525491" y="1260754"/>
            <a:ext cx="2909454" cy="2784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Students</a:t>
            </a:r>
          </a:p>
        </p:txBody>
      </p:sp>
      <p:pic>
        <p:nvPicPr>
          <p:cNvPr id="8" name="Resim 4">
            <a:extLst>
              <a:ext uri="{FF2B5EF4-FFF2-40B4-BE49-F238E27FC236}">
                <a16:creationId xmlns:a16="http://schemas.microsoft.com/office/drawing/2014/main" id="{A382B41A-FA01-4730-11B3-5D6C3C086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079" y="6291921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29BA755-1E2C-99BC-3084-54190C1799D1}"/>
              </a:ext>
            </a:extLst>
          </p:cNvPr>
          <p:cNvGraphicFramePr/>
          <p:nvPr/>
        </p:nvGraphicFramePr>
        <p:xfrm>
          <a:off x="551329" y="536738"/>
          <a:ext cx="11059481" cy="541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4CB0F476-CDCF-9007-7F51-065568E6AF40}"/>
              </a:ext>
            </a:extLst>
          </p:cNvPr>
          <p:cNvSpPr/>
          <p:nvPr/>
        </p:nvSpPr>
        <p:spPr>
          <a:xfrm>
            <a:off x="8174181" y="3990097"/>
            <a:ext cx="1149927" cy="11222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Teacher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8F365-831D-6E68-2E3C-2274E274FD65}"/>
              </a:ext>
            </a:extLst>
          </p:cNvPr>
          <p:cNvSpPr/>
          <p:nvPr/>
        </p:nvSpPr>
        <p:spPr>
          <a:xfrm>
            <a:off x="6525491" y="1260754"/>
            <a:ext cx="2909454" cy="2784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Students</a:t>
            </a:r>
          </a:p>
        </p:txBody>
      </p:sp>
      <p:pic>
        <p:nvPicPr>
          <p:cNvPr id="8" name="Resim 4">
            <a:extLst>
              <a:ext uri="{FF2B5EF4-FFF2-40B4-BE49-F238E27FC236}">
                <a16:creationId xmlns:a16="http://schemas.microsoft.com/office/drawing/2014/main" id="{A382B41A-FA01-4730-11B3-5D6C3C086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079" y="6291921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7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,255 Wondering Teacher Images, Stock Photos &amp; Vectors | Shutterstock">
            <a:extLst>
              <a:ext uri="{FF2B5EF4-FFF2-40B4-BE49-F238E27FC236}">
                <a16:creationId xmlns:a16="http://schemas.microsoft.com/office/drawing/2014/main" id="{0BC52BEB-7CB2-C75F-0B95-71EF980A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" y="386834"/>
            <a:ext cx="11596255" cy="64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E68EF0-060C-36AA-4606-9BEEAEDC9960}"/>
              </a:ext>
            </a:extLst>
          </p:cNvPr>
          <p:cNvSpPr txBox="1">
            <a:spLocks/>
          </p:cNvSpPr>
          <p:nvPr/>
        </p:nvSpPr>
        <p:spPr>
          <a:xfrm>
            <a:off x="780240" y="923718"/>
            <a:ext cx="5458692" cy="30202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 anchorCtr="0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rgbClr val="FFFF00"/>
                </a:solidFill>
              </a:rPr>
              <a:t>Which model is true of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FFFF00"/>
                </a:solidFill>
              </a:rPr>
              <a:t> most of your classes?</a:t>
            </a:r>
          </a:p>
        </p:txBody>
      </p:sp>
      <p:pic>
        <p:nvPicPr>
          <p:cNvPr id="3" name="Resim 4">
            <a:extLst>
              <a:ext uri="{FF2B5EF4-FFF2-40B4-BE49-F238E27FC236}">
                <a16:creationId xmlns:a16="http://schemas.microsoft.com/office/drawing/2014/main" id="{DA507ACB-EEAF-169B-E24A-51208326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8" y="5793159"/>
            <a:ext cx="1373624" cy="678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65AFB-C34C-D7C6-5FC6-E826E656DEF1}"/>
              </a:ext>
            </a:extLst>
          </p:cNvPr>
          <p:cNvSpPr txBox="1"/>
          <p:nvPr/>
        </p:nvSpPr>
        <p:spPr>
          <a:xfrm>
            <a:off x="290945" y="6471166"/>
            <a:ext cx="8368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72" y="2810435"/>
            <a:ext cx="11062038" cy="1748117"/>
          </a:xfrm>
          <a:ln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pPr algn="ctr"/>
            <a:r>
              <a:rPr lang="en-US" b="0" dirty="0">
                <a:solidFill>
                  <a:srgbClr val="002060"/>
                </a:solidFill>
              </a:rPr>
              <a:t>Why is la important?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6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6BEBD5-A373-4C8C-8C06-CD8007E22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A8AF9B1-7D64-4564-969F-CB2B27ED9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 descr="Transforming High School by Engaging Student Autonomy | NGLC">
            <a:extLst>
              <a:ext uri="{FF2B5EF4-FFF2-40B4-BE49-F238E27FC236}">
                <a16:creationId xmlns:a16="http://schemas.microsoft.com/office/drawing/2014/main" id="{679F64B2-AA6A-D2FC-CF01-B53E59542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3" b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D854759-2D3E-4B54-A780-D84D49E80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59856EA-FC8A-44D1-BC3D-2B8EDD0C86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1038B56-933B-44DD-AF10-63436FCCF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A0DD6-452D-95B0-9D67-5C0782744DF6}"/>
              </a:ext>
            </a:extLst>
          </p:cNvPr>
          <p:cNvSpPr txBox="1">
            <a:spLocks/>
          </p:cNvSpPr>
          <p:nvPr/>
        </p:nvSpPr>
        <p:spPr>
          <a:xfrm>
            <a:off x="590657" y="789709"/>
            <a:ext cx="3415074" cy="49904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Brings more student engagement, confidence, critical thinking, problem solving and accountability 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Learning is more sustainable 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There will be less labor and more facilitation for the teachers</a:t>
            </a:r>
          </a:p>
          <a:p>
            <a:pPr marL="0" indent="0">
              <a:buNone/>
            </a:pP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4" name="Resim 4" descr="Logo&#10;&#10;Description automatically generated with low confidence">
            <a:extLst>
              <a:ext uri="{FF2B5EF4-FFF2-40B4-BE49-F238E27FC236}">
                <a16:creationId xmlns:a16="http://schemas.microsoft.com/office/drawing/2014/main" id="{2F499D4F-DF06-11D5-93AF-75DF5E44E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73" y="5780195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2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72" y="2810435"/>
            <a:ext cx="11062038" cy="1748117"/>
          </a:xfrm>
          <a:ln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Six levels of LA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56241392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5232E9-AA6C-E413-F06D-23AD2762BE5B}"/>
              </a:ext>
            </a:extLst>
          </p:cNvPr>
          <p:cNvSpPr txBox="1"/>
          <p:nvPr/>
        </p:nvSpPr>
        <p:spPr>
          <a:xfrm>
            <a:off x="872836" y="2272145"/>
            <a:ext cx="25492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Self-direction</a:t>
            </a:r>
          </a:p>
          <a:p>
            <a:r>
              <a:rPr lang="en-US" sz="2800" dirty="0"/>
              <a:t>Self-assessment</a:t>
            </a:r>
          </a:p>
          <a:p>
            <a:r>
              <a:rPr lang="en-US" sz="2800" dirty="0"/>
              <a:t>Self-awareness</a:t>
            </a:r>
          </a:p>
          <a:p>
            <a:r>
              <a:rPr lang="en-US" sz="2800" dirty="0"/>
              <a:t>Self-monitoring </a:t>
            </a:r>
          </a:p>
          <a:p>
            <a:r>
              <a:rPr lang="en-US" sz="2800" dirty="0"/>
              <a:t>Self-reliance </a:t>
            </a:r>
          </a:p>
          <a:p>
            <a:r>
              <a:rPr lang="en-US" sz="2800" dirty="0"/>
              <a:t>Self-regulation</a:t>
            </a:r>
          </a:p>
        </p:txBody>
      </p:sp>
    </p:spTree>
    <p:extLst>
      <p:ext uri="{BB962C8B-B14F-4D97-AF65-F5344CB8AC3E}">
        <p14:creationId xmlns:p14="http://schemas.microsoft.com/office/powerpoint/2010/main" val="34672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0" y="3209449"/>
            <a:ext cx="12191999" cy="1475013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Fostering Learner Autonomy</a:t>
            </a:r>
            <a:endParaRPr lang="tr-TR" sz="4400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58D3435-9F50-4562-8F2F-DCB564A9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094" y="5590162"/>
            <a:ext cx="1699323" cy="83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42202836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77228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4351635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Shift of learning ownership</a:t>
            </a:r>
            <a:endParaRPr lang="tr-TR" sz="40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D451F3-830A-4C4E-8CEA-EECA0BBB3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330158"/>
            <a:ext cx="6795351" cy="3676207"/>
          </a:xfrm>
          <a:prstGeom prst="rect">
            <a:avLst/>
          </a:prstGeom>
        </p:spPr>
      </p:pic>
      <p:pic>
        <p:nvPicPr>
          <p:cNvPr id="4" name="Picture 2" descr="Increase company performance by instilling sense of ownership">
            <a:extLst>
              <a:ext uri="{FF2B5EF4-FFF2-40B4-BE49-F238E27FC236}">
                <a16:creationId xmlns:a16="http://schemas.microsoft.com/office/drawing/2014/main" id="{411B0B47-81D1-4110-B7E4-A5398449D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51" y="2330158"/>
            <a:ext cx="4379726" cy="36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1EE11EC-7282-F1AC-EC4F-1ABA6699A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B92E-870D-4DEA-BC9C-75BF00F6F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spoon feeding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503C1-529C-460D-B593-5CE8E27A2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Give a man a fish……………………………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Give a man a fish and you feed him for a day, ………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7CF033A-33E9-72B9-0AC9-A560CAFA9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689501 Give a man a fish, you feed him for a day. Give a man a poisoned fish,  you feed him for the rest of his life. | Aristotle quote - Rare">
            <a:extLst>
              <a:ext uri="{FF2B5EF4-FFF2-40B4-BE49-F238E27FC236}">
                <a16:creationId xmlns:a16="http://schemas.microsoft.com/office/drawing/2014/main" id="{2D61D2DA-FD5E-C9CE-EB88-CE67446D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4">
            <a:extLst>
              <a:ext uri="{FF2B5EF4-FFF2-40B4-BE49-F238E27FC236}">
                <a16:creationId xmlns:a16="http://schemas.microsoft.com/office/drawing/2014/main" id="{A0CCE09A-CA28-4551-840B-20B9F79B4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121" y="5444836"/>
            <a:ext cx="897758" cy="4431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630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40354016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8FEEB-BD16-D4D7-81C4-89E4538D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Learner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2420D-72FE-22CF-BCD6-760EAA8B3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Visual </a:t>
            </a:r>
          </a:p>
          <a:p>
            <a:r>
              <a:rPr lang="en-US" sz="4000" dirty="0"/>
              <a:t>Auditory</a:t>
            </a:r>
          </a:p>
          <a:p>
            <a:r>
              <a:rPr lang="en-US" sz="4000" dirty="0"/>
              <a:t>Kinesthetic </a:t>
            </a:r>
          </a:p>
          <a:p>
            <a:r>
              <a:rPr lang="en-US" sz="4000" dirty="0"/>
              <a:t>Reading &amp; Writing</a:t>
            </a:r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106B2D1F-4376-17A9-0F1E-F3D5FB98A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97" y="1209056"/>
            <a:ext cx="1373624" cy="678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2A003-271D-5080-D129-288EE8A86B4D}"/>
              </a:ext>
            </a:extLst>
          </p:cNvPr>
          <p:cNvSpPr txBox="1"/>
          <p:nvPr/>
        </p:nvSpPr>
        <p:spPr>
          <a:xfrm>
            <a:off x="5800164" y="2459504"/>
            <a:ext cx="4544770" cy="193899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/>
            </a:solidFill>
          </a:ln>
          <a:effectLst>
            <a:reflection blurRad="6350" stA="50000" endA="295" endPos="92000" dist="101600" dir="5400000" sy="-100000" algn="bl" rotWithShape="0"/>
          </a:effectLst>
        </p:spPr>
        <p:txBody>
          <a:bodyPr wrap="none" rtlCol="0">
            <a:spAutoFit/>
          </a:bodyPr>
          <a:lstStyle/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Educationplanner.org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75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EF4CAF25-779F-ABB1-B857-1EA9AEFCA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39" y="643467"/>
            <a:ext cx="9731122" cy="557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4ADAD0-8AC4-8D12-F6D8-5AD707F0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371" y="6287432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318338220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7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052610-EDEA-4043-BCD4-3EF66D89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Students’ choice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A2F888-CD34-49AB-970F-5BD5F267F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96528"/>
            <a:ext cx="10728325" cy="36724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Study skills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Skills prioritizing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Participation models</a:t>
            </a:r>
          </a:p>
        </p:txBody>
      </p:sp>
      <p:pic>
        <p:nvPicPr>
          <p:cNvPr id="1026" name="Picture 2" descr="R&amp;S Consulting | LinkedIn">
            <a:extLst>
              <a:ext uri="{FF2B5EF4-FFF2-40B4-BE49-F238E27FC236}">
                <a16:creationId xmlns:a16="http://schemas.microsoft.com/office/drawing/2014/main" id="{8043B38F-A86B-4094-AAAD-6BBCC9E1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6636"/>
            <a:ext cx="4696691" cy="31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F688B2D-146D-0F8C-2E8E-115BB19BD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Session plan </a:t>
            </a: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Learner Autonomy</a:t>
            </a:r>
          </a:p>
          <a:p>
            <a:r>
              <a:rPr lang="en-US" sz="3200" dirty="0"/>
              <a:t>Significance of LA</a:t>
            </a:r>
          </a:p>
          <a:p>
            <a:r>
              <a:rPr lang="en-US" sz="3200" dirty="0"/>
              <a:t>Six levels of LA</a:t>
            </a:r>
          </a:p>
          <a:p>
            <a:r>
              <a:rPr lang="en-US" sz="3200" dirty="0"/>
              <a:t>Suggestions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D3C2BAA-7517-4415-AE0D-F1E0C56C1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105" y="2838194"/>
            <a:ext cx="5369963" cy="3020605"/>
          </a:xfrm>
          <a:prstGeom prst="rect">
            <a:avLst/>
          </a:prstGeom>
        </p:spPr>
      </p:pic>
      <p:pic>
        <p:nvPicPr>
          <p:cNvPr id="6" name="Resim 4">
            <a:extLst>
              <a:ext uri="{FF2B5EF4-FFF2-40B4-BE49-F238E27FC236}">
                <a16:creationId xmlns:a16="http://schemas.microsoft.com/office/drawing/2014/main" id="{3C7E8A29-5C42-CCD5-795B-2494C004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68" y="1229878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32837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A22E-5D94-4FE6-85A1-0CBA0D38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Projects &amp; group work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66D40A-3DFA-4829-858E-3031B62F8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9032" y="2375188"/>
            <a:ext cx="6693936" cy="367823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E54125E-5FF2-39FE-9F5A-47DB3F08D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7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28388075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3528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5484-DDA0-40E0-BFDC-029CCE96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Goal setting and contract learning</a:t>
            </a:r>
          </a:p>
        </p:txBody>
      </p:sp>
      <p:pic>
        <p:nvPicPr>
          <p:cNvPr id="3074" name="Picture 2" descr="Learning Contracts">
            <a:extLst>
              <a:ext uri="{FF2B5EF4-FFF2-40B4-BE49-F238E27FC236}">
                <a16:creationId xmlns:a16="http://schemas.microsoft.com/office/drawing/2014/main" id="{5D2D9E5B-DFD7-4A7C-A0D7-6FFB5FF0F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2" y="2084294"/>
            <a:ext cx="6976303" cy="431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differentiate / Learning Contract">
            <a:extLst>
              <a:ext uri="{FF2B5EF4-FFF2-40B4-BE49-F238E27FC236}">
                <a16:creationId xmlns:a16="http://schemas.microsoft.com/office/drawing/2014/main" id="{0FAC2EDB-1C25-4DD8-A592-6D6D6D7C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1" y="2084294"/>
            <a:ext cx="7382435" cy="450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26DD5FC-D4E3-27FF-202B-C835E6BC0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56" y="1385047"/>
            <a:ext cx="1032013" cy="5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72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flipped learning?How does flipped learning work?Where is flipped  learning currently being used and how? | Teachers License Dubai U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4">
            <a:extLst>
              <a:ext uri="{FF2B5EF4-FFF2-40B4-BE49-F238E27FC236}">
                <a16:creationId xmlns:a16="http://schemas.microsoft.com/office/drawing/2014/main" id="{08F1D5C4-BB71-129D-3CA0-8F196DC4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88" y="62859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to Set Digital Marketing Objectives Using S.M.A.R.T Model">
            <a:extLst>
              <a:ext uri="{FF2B5EF4-FFF2-40B4-BE49-F238E27FC236}">
                <a16:creationId xmlns:a16="http://schemas.microsoft.com/office/drawing/2014/main" id="{706C6D85-777D-9778-C1AD-4C68A55E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98042"/>
            <a:ext cx="10905066" cy="466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539B2-7CF9-E51F-ED2E-7839D6583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93" y="6323523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64163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67526395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3892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022A-C459-48B0-A9E6-A8941207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Weekly self assessment </a:t>
            </a:r>
          </a:p>
        </p:txBody>
      </p:sp>
      <p:pic>
        <p:nvPicPr>
          <p:cNvPr id="4098" name="Picture 2" descr="Self-assessment">
            <a:extLst>
              <a:ext uri="{FF2B5EF4-FFF2-40B4-BE49-F238E27FC236}">
                <a16:creationId xmlns:a16="http://schemas.microsoft.com/office/drawing/2014/main" id="{48776F7B-DFE1-4BD0-B7F9-7740FFFE55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06" y="1909482"/>
            <a:ext cx="8861612" cy="46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4">
            <a:extLst>
              <a:ext uri="{FF2B5EF4-FFF2-40B4-BE49-F238E27FC236}">
                <a16:creationId xmlns:a16="http://schemas.microsoft.com/office/drawing/2014/main" id="{3B3B53A0-0B4D-16FD-397C-E309CA46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1207" y="448057"/>
            <a:ext cx="10817353" cy="69494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6-Selves of autonomy</a:t>
            </a:r>
            <a:endParaRPr lang="tr-T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130810268"/>
              </p:ext>
            </p:extLst>
          </p:nvPr>
        </p:nvGraphicFramePr>
        <p:xfrm>
          <a:off x="539749" y="1240971"/>
          <a:ext cx="11020880" cy="5342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0C2C10-8738-728B-EE70-F39761F58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284" y="6009251"/>
            <a:ext cx="1365810" cy="6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7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D9C196-56A3-4D2B-B250-2501F51B4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6EBF77-A535-4798-83D5-C5D9C36BF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2"/>
            <a:ext cx="7592567" cy="5856457"/>
          </a:xfrm>
          <a:prstGeom prst="rect">
            <a:avLst/>
          </a:prstGeom>
          <a:noFill/>
          <a:ln w="9525">
            <a:solidFill>
              <a:srgbClr val="455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E8E6101-DC7E-5635-9951-93FBD5EFB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50" y="778935"/>
            <a:ext cx="6129075" cy="5209714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B2DB23-D2D0-4E56-A97D-E9B80FD3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solidFill>
            <a:srgbClr val="455643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sim 4" descr="Logo&#10;&#10;Description automatically generated with low confidence">
            <a:extLst>
              <a:ext uri="{FF2B5EF4-FFF2-40B4-BE49-F238E27FC236}">
                <a16:creationId xmlns:a16="http://schemas.microsoft.com/office/drawing/2014/main" id="{ECCFCA7C-70E7-24F5-9961-AA275A04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574" y="6246826"/>
            <a:ext cx="1373624" cy="6780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AD9E65-6F92-0D76-0962-D9926F988E45}"/>
              </a:ext>
            </a:extLst>
          </p:cNvPr>
          <p:cNvGrpSpPr/>
          <p:nvPr/>
        </p:nvGrpSpPr>
        <p:grpSpPr>
          <a:xfrm>
            <a:off x="8260916" y="2078181"/>
            <a:ext cx="3353505" cy="1926329"/>
            <a:chOff x="214125" y="814843"/>
            <a:chExt cx="3682550" cy="18991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E45191F-AE45-E7A1-B014-9D0F39DA2220}"/>
                </a:ext>
              </a:extLst>
            </p:cNvPr>
            <p:cNvSpPr/>
            <p:nvPr/>
          </p:nvSpPr>
          <p:spPr>
            <a:xfrm>
              <a:off x="214125" y="814843"/>
              <a:ext cx="3682550" cy="1899166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B53D5596-2217-E7F8-FC70-D0DD3363535C}"/>
                </a:ext>
              </a:extLst>
            </p:cNvPr>
            <p:cNvSpPr txBox="1"/>
            <p:nvPr/>
          </p:nvSpPr>
          <p:spPr>
            <a:xfrm>
              <a:off x="306835" y="907553"/>
              <a:ext cx="3497130" cy="17137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 err="1"/>
                <a:t>ExamView</a:t>
              </a:r>
              <a:r>
                <a:rPr lang="en-US" sz="4000" kern="1200" dirty="0"/>
                <a:t> Test Generator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6699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acher Autonomy Declined Over Past Decade, New Data Shows | NEA">
            <a:extLst>
              <a:ext uri="{FF2B5EF4-FFF2-40B4-BE49-F238E27FC236}">
                <a16:creationId xmlns:a16="http://schemas.microsoft.com/office/drawing/2014/main" id="{491784DA-87B5-A993-B415-D7363A6C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823172"/>
            <a:ext cx="11249891" cy="466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D0CBB-BC9E-CD19-0069-69453413E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True or false?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AF95-2162-3FD2-C176-6FA70A690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70571"/>
            <a:ext cx="5805055" cy="3330657"/>
          </a:xfr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 makes the teachers redundant.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 is the same as self-instruction.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With LA, class control is somewhat lost.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TEACHERS create autonomy in students.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It only shifts our role to a facilitator.</a:t>
            </a:r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D973EEF4-541C-25DF-CDAF-88560E7A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  <p:pic>
        <p:nvPicPr>
          <p:cNvPr id="6" name="Resim 4">
            <a:extLst>
              <a:ext uri="{FF2B5EF4-FFF2-40B4-BE49-F238E27FC236}">
                <a16:creationId xmlns:a16="http://schemas.microsoft.com/office/drawing/2014/main" id="{F81328D4-F3DC-716F-3C71-774A6C6D2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7" y="591756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FE67-BFF4-4E47-9EA9-BF516C73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Learner 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0EEC-8302-47DF-8906-B1C85940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13" y="2270572"/>
            <a:ext cx="11829687" cy="4587428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Learner autonomy is when students take 1c…………… and 2</a:t>
            </a:r>
            <a:r>
              <a:rPr lang="en-US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………….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their own learning, both in terms of </a:t>
            </a:r>
            <a:r>
              <a:rPr lang="en-US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 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they learn and 3h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………….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they learn it. It takes as its starting point the idea that students are </a:t>
            </a:r>
            <a:r>
              <a:rPr lang="en-US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capable of 4self-d……….. 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are able to develop an 5i……………….., proactive approach to their studies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. It is important for the learners to become 6self-s……… language learners who can continue learning efficiently outside the classroom.</a:t>
            </a:r>
            <a:r>
              <a:rPr lang="en-US" sz="3200" dirty="0"/>
              <a:t>                            </a:t>
            </a:r>
          </a:p>
          <a:p>
            <a:pPr marL="0" indent="0" fontAlgn="base">
              <a:buNone/>
            </a:pPr>
            <a:r>
              <a:rPr lang="en-US" dirty="0"/>
              <a:t>                                                             </a:t>
            </a:r>
          </a:p>
          <a:p>
            <a:pPr marL="0" indent="0" fontAlgn="base">
              <a:buNone/>
            </a:pPr>
            <a:r>
              <a:rPr lang="en-US" dirty="0"/>
              <a:t>                                                                                                                                    https://oupeltglobalblog.com/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42900" indent="-342900" algn="l" fontAlgn="base">
              <a:buAutoNum type="arabicPeriod"/>
            </a:pPr>
            <a:endParaRPr lang="en-US" dirty="0"/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9F4594F0-D0DD-4790-92D9-855C16CF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72" y="2810435"/>
            <a:ext cx="11062038" cy="1748117"/>
          </a:xfrm>
          <a:ln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Final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C006790-6D24-6715-5265-DB394672A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768456-2D3E-2CE2-1F71-1F7D4F906BA6}"/>
              </a:ext>
            </a:extLst>
          </p:cNvPr>
          <p:cNvSpPr txBox="1">
            <a:spLocks/>
          </p:cNvSpPr>
          <p:nvPr/>
        </p:nvSpPr>
        <p:spPr>
          <a:xfrm>
            <a:off x="446534" y="3214255"/>
            <a:ext cx="11427219" cy="3643745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Nurture the culture of LA</a:t>
            </a:r>
          </a:p>
          <a:p>
            <a:r>
              <a:rPr lang="en-US" sz="2400" dirty="0"/>
              <a:t>Go through the 6 levels of LA</a:t>
            </a:r>
          </a:p>
          <a:p>
            <a:r>
              <a:rPr lang="en-US" sz="2400" dirty="0"/>
              <a:t>Introduce contract learning </a:t>
            </a:r>
          </a:p>
          <a:p>
            <a:r>
              <a:rPr lang="en-US" sz="2400" dirty="0"/>
              <a:t>Don’t spoon feed or rush to answer questions (three before me rule)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6898C8-9D8F-013C-90E5-C40B96A06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212" y="6285279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6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2928117C-9446-4E7F-AE62-95E0F6DB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84D30AFB-4D71-48B0-AA00-28EE92363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96A0B76F-8010-4C62-B4B6-C5FC438C0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FC936C0-4624-438D-BDD0-6B296BD6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098" name="Picture 2" descr="Developing Learner Autonomy">
            <a:extLst>
              <a:ext uri="{FF2B5EF4-FFF2-40B4-BE49-F238E27FC236}">
                <a16:creationId xmlns:a16="http://schemas.microsoft.com/office/drawing/2014/main" id="{2F2F295F-718D-23E3-00CB-6AD527EA9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DDF655-CF0F-81D3-DAA2-A03A6ADCF29F}"/>
              </a:ext>
            </a:extLst>
          </p:cNvPr>
          <p:cNvSpPr txBox="1">
            <a:spLocks/>
          </p:cNvSpPr>
          <p:nvPr/>
        </p:nvSpPr>
        <p:spPr>
          <a:xfrm>
            <a:off x="581192" y="3893127"/>
            <a:ext cx="10266917" cy="1681942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Encourage them for mediation activities</a:t>
            </a:r>
          </a:p>
          <a:p>
            <a:r>
              <a:rPr lang="en-US" sz="2400" dirty="0"/>
              <a:t>Encourage them to keep a learner diary</a:t>
            </a:r>
          </a:p>
          <a:p>
            <a:r>
              <a:rPr lang="en-US" sz="2400" dirty="0"/>
              <a:t>Acknowledge their knowledge and they will embrace their learning 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AEF4D2-2748-8EB7-DF98-83A397026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212" y="6285279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72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0564" y="875210"/>
            <a:ext cx="11029615" cy="2072537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Thanks for participating!</a:t>
            </a:r>
            <a:endParaRPr lang="tr-TR" sz="600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81192" y="5408023"/>
            <a:ext cx="11029615" cy="57476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amir@kardes.com.tr</a:t>
            </a:r>
            <a:endParaRPr lang="tr-TR" sz="3200" dirty="0">
              <a:solidFill>
                <a:srgbClr val="FFFF00"/>
              </a:solidFill>
            </a:endParaRPr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526DA36E-D358-4FE1-B441-3D92EAD0D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15" y="5791200"/>
            <a:ext cx="1464880" cy="7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FE67-BFF4-4E47-9EA9-BF516C73C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Learner 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0EEC-8302-47DF-8906-B1C85940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489395"/>
            <a:ext cx="11610808" cy="4587428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Learner autonomy is when students take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control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responsibility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their own learning, both in terms of </a:t>
            </a:r>
            <a:r>
              <a:rPr lang="en-US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they learn and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how</a:t>
            </a:r>
            <a:r>
              <a:rPr lang="en-US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they learn it. It takes as its starting point the idea that students are </a:t>
            </a:r>
            <a:r>
              <a:rPr lang="en-US" sz="32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capable of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self-direction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are able to develop an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independent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proactive approach to their studies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. It is important for the learners to become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self-sufficient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 language learners who can continue learning efficiently outside the classroom.</a:t>
            </a:r>
            <a:r>
              <a:rPr lang="en-US" sz="3200" dirty="0"/>
              <a:t>                                                                                         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dirty="0"/>
              <a:t>                                                                                                               https://oupeltglobalblog.com/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42900" indent="-342900" algn="l" fontAlgn="base">
              <a:buAutoNum type="arabicPeriod"/>
            </a:pPr>
            <a:endParaRPr lang="en-US" dirty="0"/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9F4594F0-D0DD-4790-92D9-855C16CF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1" y="1256772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7E42-16EB-2793-522B-D8F953925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Autonomous learners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712B90C-4CDA-C4C3-0529-97BBF89E1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984354"/>
              </p:ext>
            </p:extLst>
          </p:nvPr>
        </p:nvGraphicFramePr>
        <p:xfrm>
          <a:off x="581192" y="2017059"/>
          <a:ext cx="8535913" cy="450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5E0FB4-3125-2CFB-0641-07308BF41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539" y="2487706"/>
            <a:ext cx="2360498" cy="3536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CD2BF-CEA5-7685-68EB-12AC3F356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5" y="1222503"/>
            <a:ext cx="137171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2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FBA1A08E-017B-8E7B-DBD6-4FEB90BC8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849057"/>
            <a:ext cx="3703320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032991"/>
            <a:ext cx="3702134" cy="4182242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B8B75-C271-E360-1456-43D2719F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508" y="944054"/>
            <a:ext cx="3266704" cy="4027191"/>
          </a:xfrm>
        </p:spPr>
        <p:txBody>
          <a:bodyPr>
            <a:normAutofit/>
          </a:bodyPr>
          <a:lstStyle/>
          <a:p>
            <a:pPr marL="0" indent="0">
              <a:buClr>
                <a:srgbClr val="AE8861"/>
              </a:buClr>
              <a:buNone/>
            </a:pPr>
            <a:r>
              <a:rPr lang="en-US" sz="2800" dirty="0">
                <a:solidFill>
                  <a:srgbClr val="FFFF00"/>
                </a:solidFill>
              </a:rPr>
              <a:t>Based on the definition of LA and the characteristics of autonomous learners, where do your students stand on average?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A5F81-D355-7CB7-4CF5-5A2B92AC7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146" y="6225753"/>
            <a:ext cx="1371719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78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2810435"/>
            <a:ext cx="11380693" cy="1748117"/>
          </a:xfrm>
          <a:ln>
            <a:solidFill>
              <a:srgbClr val="C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pPr algn="ctr"/>
            <a:r>
              <a:rPr lang="en-US" sz="4400" b="0" dirty="0">
                <a:solidFill>
                  <a:srgbClr val="002060"/>
                </a:solidFill>
              </a:rPr>
              <a:t>Classroom management models</a:t>
            </a:r>
            <a:r>
              <a:rPr lang="en-US" sz="6000" b="0" dirty="0">
                <a:solidFill>
                  <a:srgbClr val="002060"/>
                </a:solidFill>
              </a:rPr>
              <a:t> </a:t>
            </a:r>
            <a:endParaRPr lang="en-US" b="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F4C610-2FDF-B44E-6040-EFDDE62E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C59AE7-A653-8D2F-0364-267BD1B980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1639768"/>
              </p:ext>
            </p:extLst>
          </p:nvPr>
        </p:nvGraphicFramePr>
        <p:xfrm>
          <a:off x="551329" y="536738"/>
          <a:ext cx="11059481" cy="557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Resim 4">
            <a:extLst>
              <a:ext uri="{FF2B5EF4-FFF2-40B4-BE49-F238E27FC236}">
                <a16:creationId xmlns:a16="http://schemas.microsoft.com/office/drawing/2014/main" id="{E6A33D15-BC97-310B-002E-62C90C797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648" y="5537551"/>
            <a:ext cx="1373624" cy="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Kar Payı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TM03457464[[fn=Kar Payı]]</Template>
  <TotalTime>1581</TotalTime>
  <Words>567</Words>
  <Application>Microsoft Office PowerPoint</Application>
  <PresentationFormat>Widescreen</PresentationFormat>
  <Paragraphs>138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Gill Sans MT</vt:lpstr>
      <vt:lpstr>Times New Roman</vt:lpstr>
      <vt:lpstr>Wingdings 2</vt:lpstr>
      <vt:lpstr>Kar Payı</vt:lpstr>
      <vt:lpstr>PowerPoint Presentation</vt:lpstr>
      <vt:lpstr>Fostering Learner Autonomy</vt:lpstr>
      <vt:lpstr>Session plan </vt:lpstr>
      <vt:lpstr>Learner Autonomy</vt:lpstr>
      <vt:lpstr>Learner Autonomy</vt:lpstr>
      <vt:lpstr>Autonomous learners</vt:lpstr>
      <vt:lpstr>PowerPoint Presentation</vt:lpstr>
      <vt:lpstr>Classroom management models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la important?</vt:lpstr>
      <vt:lpstr>PowerPoint Presentation</vt:lpstr>
      <vt:lpstr>Six levels of LA</vt:lpstr>
      <vt:lpstr>6-Selves of autonomy</vt:lpstr>
      <vt:lpstr>6-Selves of autonomy</vt:lpstr>
      <vt:lpstr>6-Selves of autonomy</vt:lpstr>
      <vt:lpstr>Shift of learning ownership</vt:lpstr>
      <vt:lpstr>spoon feeding </vt:lpstr>
      <vt:lpstr>PowerPoint Presentation</vt:lpstr>
      <vt:lpstr>6-Selves of autonomy</vt:lpstr>
      <vt:lpstr>Learner Types</vt:lpstr>
      <vt:lpstr>PowerPoint Presentation</vt:lpstr>
      <vt:lpstr>6-Selves of autonomy</vt:lpstr>
      <vt:lpstr>Students’ choice</vt:lpstr>
      <vt:lpstr>Projects &amp; group work</vt:lpstr>
      <vt:lpstr>6-Selves of autonomy</vt:lpstr>
      <vt:lpstr>Goal setting and contract learning</vt:lpstr>
      <vt:lpstr>PowerPoint Presentation</vt:lpstr>
      <vt:lpstr>PowerPoint Presentation</vt:lpstr>
      <vt:lpstr>6-Selves of autonomy</vt:lpstr>
      <vt:lpstr>Weekly self assessment </vt:lpstr>
      <vt:lpstr>6-Selves of autonomy</vt:lpstr>
      <vt:lpstr>PowerPoint Presentation</vt:lpstr>
      <vt:lpstr>True or false?</vt:lpstr>
      <vt:lpstr>Final words</vt:lpstr>
      <vt:lpstr>PowerPoint Presentation</vt:lpstr>
      <vt:lpstr>PowerPoint Presentation</vt:lpstr>
      <vt:lpstr>Thanks for participating!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Flipped Learning</dc:title>
  <dc:creator>DeLL</dc:creator>
  <cp:lastModifiedBy>Amir Esmkhani</cp:lastModifiedBy>
  <cp:revision>129</cp:revision>
  <dcterms:created xsi:type="dcterms:W3CDTF">2021-12-31T06:48:59Z</dcterms:created>
  <dcterms:modified xsi:type="dcterms:W3CDTF">2023-01-31T12:12:14Z</dcterms:modified>
</cp:coreProperties>
</file>